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1535a92168094f87" Type="http://schemas.microsoft.com/office/2006/relationships/ui/extensibility" Target="customUI/customUI.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84" r:id="rId3"/>
    <p:sldMasterId id="2147483698" r:id="rId4"/>
  </p:sldMasterIdLst>
  <p:handoutMasterIdLst>
    <p:handoutMasterId r:id="rId18"/>
  </p:handoutMasterIdLst>
  <p:sldIdLst>
    <p:sldId id="286" r:id="rId5"/>
    <p:sldId id="288" r:id="rId6"/>
    <p:sldId id="300" r:id="rId7"/>
    <p:sldId id="291" r:id="rId8"/>
    <p:sldId id="290" r:id="rId9"/>
    <p:sldId id="295" r:id="rId10"/>
    <p:sldId id="301" r:id="rId11"/>
    <p:sldId id="294" r:id="rId12"/>
    <p:sldId id="293" r:id="rId13"/>
    <p:sldId id="302" r:id="rId14"/>
    <p:sldId id="296" r:id="rId15"/>
    <p:sldId id="297" r:id="rId16"/>
    <p:sldId id="272" r:id="rId17"/>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Sterrenberg" initials="LS" lastIdx="0" clrIdx="0">
    <p:extLst>
      <p:ext uri="{19B8F6BF-5375-455C-9EA6-DF929625EA0E}">
        <p15:presenceInfo xmlns:p15="http://schemas.microsoft.com/office/powerpoint/2012/main" userId="S-1-5-21-2247365268-2444617760-24931990-18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993300"/>
    <a:srgbClr val="B6BD0E"/>
    <a:srgbClr val="ECE9E9"/>
    <a:srgbClr val="B5BD00"/>
    <a:srgbClr val="7A99AC"/>
    <a:srgbClr val="E04E39"/>
    <a:srgbClr val="00A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28" autoAdjust="0"/>
  </p:normalViewPr>
  <p:slideViewPr>
    <p:cSldViewPr snapToObjects="1">
      <p:cViewPr varScale="1">
        <p:scale>
          <a:sx n="85" d="100"/>
          <a:sy n="85" d="100"/>
        </p:scale>
        <p:origin x="612"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78B7E-6A09-4262-AF3E-2867A966BC2B}" type="doc">
      <dgm:prSet loTypeId="urn:microsoft.com/office/officeart/2005/8/layout/chevron1" loCatId="process" qsTypeId="urn:microsoft.com/office/officeart/2005/8/quickstyle/simple1" qsCatId="simple" csTypeId="urn:microsoft.com/office/officeart/2005/8/colors/accent1_2" csCatId="accent1" phldr="1"/>
      <dgm:spPr/>
    </dgm:pt>
    <dgm:pt modelId="{FDDBEEE4-4B3C-40DD-B983-591E1006A088}">
      <dgm:prSet phldrT="[Tekst]"/>
      <dgm:spPr>
        <a:solidFill>
          <a:srgbClr val="C00000"/>
        </a:solidFill>
      </dgm:spPr>
      <dgm:t>
        <a:bodyPr/>
        <a:lstStyle/>
        <a:p>
          <a:r>
            <a:rPr lang="nl-NL" dirty="0"/>
            <a:t>Input</a:t>
          </a:r>
        </a:p>
      </dgm:t>
    </dgm:pt>
    <dgm:pt modelId="{428C4846-7407-4F27-949C-45A80B32783C}" type="parTrans" cxnId="{14C759D3-D415-470E-A968-E2B42DB787C6}">
      <dgm:prSet/>
      <dgm:spPr/>
      <dgm:t>
        <a:bodyPr/>
        <a:lstStyle/>
        <a:p>
          <a:endParaRPr lang="nl-NL"/>
        </a:p>
      </dgm:t>
    </dgm:pt>
    <dgm:pt modelId="{EBA2597D-8F57-4403-B4FE-AEA21BAF3F28}" type="sibTrans" cxnId="{14C759D3-D415-470E-A968-E2B42DB787C6}">
      <dgm:prSet/>
      <dgm:spPr/>
      <dgm:t>
        <a:bodyPr/>
        <a:lstStyle/>
        <a:p>
          <a:endParaRPr lang="nl-NL"/>
        </a:p>
      </dgm:t>
    </dgm:pt>
    <dgm:pt modelId="{87247F5B-2E4F-4806-83F4-B551DABEADE9}">
      <dgm:prSet phldrT="[Tekst]"/>
      <dgm:spPr>
        <a:solidFill>
          <a:srgbClr val="996600"/>
        </a:solidFill>
      </dgm:spPr>
      <dgm:t>
        <a:bodyPr/>
        <a:lstStyle/>
        <a:p>
          <a:r>
            <a:rPr lang="nl-NL" dirty="0"/>
            <a:t>Output</a:t>
          </a:r>
        </a:p>
      </dgm:t>
    </dgm:pt>
    <dgm:pt modelId="{B3B503F3-63FB-412A-80DC-537D4528485E}" type="parTrans" cxnId="{E355086A-8449-4CED-9656-C750F79C440A}">
      <dgm:prSet/>
      <dgm:spPr/>
      <dgm:t>
        <a:bodyPr/>
        <a:lstStyle/>
        <a:p>
          <a:endParaRPr lang="nl-NL"/>
        </a:p>
      </dgm:t>
    </dgm:pt>
    <dgm:pt modelId="{EBF3EF87-B661-4286-8998-BC6B1C062A0D}" type="sibTrans" cxnId="{E355086A-8449-4CED-9656-C750F79C440A}">
      <dgm:prSet/>
      <dgm:spPr/>
      <dgm:t>
        <a:bodyPr/>
        <a:lstStyle/>
        <a:p>
          <a:endParaRPr lang="nl-NL"/>
        </a:p>
      </dgm:t>
    </dgm:pt>
    <dgm:pt modelId="{2923AF1B-3C22-4BEE-901C-CABE75B464BE}">
      <dgm:prSet phldrT="[Tekst]"/>
      <dgm:spPr>
        <a:solidFill>
          <a:schemeClr val="tx2"/>
        </a:solidFill>
      </dgm:spPr>
      <dgm:t>
        <a:bodyPr/>
        <a:lstStyle/>
        <a:p>
          <a:r>
            <a:rPr lang="nl-NL" dirty="0" err="1"/>
            <a:t>Outcome</a:t>
          </a:r>
          <a:endParaRPr lang="nl-NL" dirty="0"/>
        </a:p>
      </dgm:t>
    </dgm:pt>
    <dgm:pt modelId="{BEBBB32E-E531-4FB9-B2E9-004C70B3014A}" type="parTrans" cxnId="{D065DC89-FA52-4730-A8F5-DE8E4C356A2E}">
      <dgm:prSet/>
      <dgm:spPr/>
      <dgm:t>
        <a:bodyPr/>
        <a:lstStyle/>
        <a:p>
          <a:endParaRPr lang="nl-NL"/>
        </a:p>
      </dgm:t>
    </dgm:pt>
    <dgm:pt modelId="{C3022A81-FF77-4BD5-9F47-92095BBCF02C}" type="sibTrans" cxnId="{D065DC89-FA52-4730-A8F5-DE8E4C356A2E}">
      <dgm:prSet/>
      <dgm:spPr/>
      <dgm:t>
        <a:bodyPr/>
        <a:lstStyle/>
        <a:p>
          <a:endParaRPr lang="nl-NL"/>
        </a:p>
      </dgm:t>
    </dgm:pt>
    <dgm:pt modelId="{28612CDE-EE00-45F0-96F5-6FDD224BF58B}">
      <dgm:prSet phldrT="[Tekst]"/>
      <dgm:spPr>
        <a:solidFill>
          <a:schemeClr val="accent2"/>
        </a:solidFill>
      </dgm:spPr>
      <dgm:t>
        <a:bodyPr/>
        <a:lstStyle/>
        <a:p>
          <a:r>
            <a:rPr lang="nl-NL" dirty="0"/>
            <a:t>Activiteiten (</a:t>
          </a:r>
          <a:r>
            <a:rPr lang="nl-NL" dirty="0" err="1"/>
            <a:t>throughput</a:t>
          </a:r>
          <a:r>
            <a:rPr lang="nl-NL" dirty="0"/>
            <a:t>)</a:t>
          </a:r>
        </a:p>
      </dgm:t>
    </dgm:pt>
    <dgm:pt modelId="{78A5598A-2B06-4F58-B675-E76759DDD02F}" type="parTrans" cxnId="{838F6FA1-92F2-435F-B97B-1C92E7A3E62C}">
      <dgm:prSet/>
      <dgm:spPr/>
      <dgm:t>
        <a:bodyPr/>
        <a:lstStyle/>
        <a:p>
          <a:endParaRPr lang="nl-NL"/>
        </a:p>
      </dgm:t>
    </dgm:pt>
    <dgm:pt modelId="{C57A65DA-7927-4D8C-9E5F-28C863BF21EE}" type="sibTrans" cxnId="{838F6FA1-92F2-435F-B97B-1C92E7A3E62C}">
      <dgm:prSet/>
      <dgm:spPr/>
      <dgm:t>
        <a:bodyPr/>
        <a:lstStyle/>
        <a:p>
          <a:endParaRPr lang="nl-NL"/>
        </a:p>
      </dgm:t>
    </dgm:pt>
    <dgm:pt modelId="{62FFDB86-A27C-46CC-98EB-C8FD571B67CD}">
      <dgm:prSet phldrT="[Tekst]"/>
      <dgm:spPr>
        <a:solidFill>
          <a:schemeClr val="bg1"/>
        </a:solidFill>
        <a:ln>
          <a:solidFill>
            <a:schemeClr val="tx1"/>
          </a:solidFill>
        </a:ln>
      </dgm:spPr>
      <dgm:t>
        <a:bodyPr/>
        <a:lstStyle/>
        <a:p>
          <a:r>
            <a:rPr lang="nl-NL">
              <a:solidFill>
                <a:schemeClr val="tx1"/>
              </a:solidFill>
            </a:rPr>
            <a:t>Impact</a:t>
          </a:r>
          <a:endParaRPr lang="nl-NL" dirty="0">
            <a:solidFill>
              <a:schemeClr val="tx1"/>
            </a:solidFill>
          </a:endParaRPr>
        </a:p>
      </dgm:t>
    </dgm:pt>
    <dgm:pt modelId="{C0C102FC-7CFD-4ED5-95B5-EC3C1A576571}" type="parTrans" cxnId="{E94180F2-91BF-44E3-8531-A409610E59B9}">
      <dgm:prSet/>
      <dgm:spPr/>
      <dgm:t>
        <a:bodyPr/>
        <a:lstStyle/>
        <a:p>
          <a:endParaRPr lang="nl-NL"/>
        </a:p>
      </dgm:t>
    </dgm:pt>
    <dgm:pt modelId="{F53FF0E2-DF17-4694-AE06-595E3F730D8B}" type="sibTrans" cxnId="{E94180F2-91BF-44E3-8531-A409610E59B9}">
      <dgm:prSet/>
      <dgm:spPr/>
      <dgm:t>
        <a:bodyPr/>
        <a:lstStyle/>
        <a:p>
          <a:endParaRPr lang="nl-NL"/>
        </a:p>
      </dgm:t>
    </dgm:pt>
    <dgm:pt modelId="{1B812556-F87D-4F3D-A3C4-7C2AE5C7C0B3}">
      <dgm:prSet phldrT="[Tekst]" custT="1"/>
      <dgm:spPr>
        <a:solidFill>
          <a:srgbClr val="C00000"/>
        </a:solidFill>
      </dgm:spPr>
      <dgm:t>
        <a:bodyPr/>
        <a:lstStyle/>
        <a:p>
          <a:r>
            <a:rPr lang="nl-NL" sz="1400" dirty="0"/>
            <a:t>Hamer</a:t>
          </a:r>
        </a:p>
      </dgm:t>
    </dgm:pt>
    <dgm:pt modelId="{B710987A-8704-4737-9948-DFA1B7675E24}" type="parTrans" cxnId="{7F175A38-A55B-4758-8DFF-107717272B8B}">
      <dgm:prSet/>
      <dgm:spPr/>
      <dgm:t>
        <a:bodyPr/>
        <a:lstStyle/>
        <a:p>
          <a:endParaRPr lang="nl-NL"/>
        </a:p>
      </dgm:t>
    </dgm:pt>
    <dgm:pt modelId="{AED99C26-DEF9-417F-8773-3CD08019C060}" type="sibTrans" cxnId="{7F175A38-A55B-4758-8DFF-107717272B8B}">
      <dgm:prSet/>
      <dgm:spPr/>
      <dgm:t>
        <a:bodyPr/>
        <a:lstStyle/>
        <a:p>
          <a:endParaRPr lang="nl-NL"/>
        </a:p>
      </dgm:t>
    </dgm:pt>
    <dgm:pt modelId="{4CCDF353-D77B-42E8-87E2-677D7FCD6A59}">
      <dgm:prSet phldrT="[Tekst]" custT="1"/>
      <dgm:spPr>
        <a:solidFill>
          <a:srgbClr val="C00000"/>
        </a:solidFill>
      </dgm:spPr>
      <dgm:t>
        <a:bodyPr/>
        <a:lstStyle/>
        <a:p>
          <a:r>
            <a:rPr lang="nl-NL" sz="1400" dirty="0"/>
            <a:t>Spijker</a:t>
          </a:r>
        </a:p>
      </dgm:t>
    </dgm:pt>
    <dgm:pt modelId="{7B64E048-65B3-44E3-90A9-5520B7EDAA38}" type="parTrans" cxnId="{D8BF5929-0770-4D00-80A0-03B06B039476}">
      <dgm:prSet/>
      <dgm:spPr/>
      <dgm:t>
        <a:bodyPr/>
        <a:lstStyle/>
        <a:p>
          <a:endParaRPr lang="nl-NL"/>
        </a:p>
      </dgm:t>
    </dgm:pt>
    <dgm:pt modelId="{880D684E-C249-4A9E-AD06-7C913D8E8E22}" type="sibTrans" cxnId="{D8BF5929-0770-4D00-80A0-03B06B039476}">
      <dgm:prSet/>
      <dgm:spPr/>
      <dgm:t>
        <a:bodyPr/>
        <a:lstStyle/>
        <a:p>
          <a:endParaRPr lang="nl-NL"/>
        </a:p>
      </dgm:t>
    </dgm:pt>
    <dgm:pt modelId="{30D21F20-6103-46EF-AC99-CC4351E90BBE}">
      <dgm:prSet phldrT="[Tekst]" custT="1"/>
      <dgm:spPr>
        <a:solidFill>
          <a:srgbClr val="C00000"/>
        </a:solidFill>
      </dgm:spPr>
      <dgm:t>
        <a:bodyPr/>
        <a:lstStyle/>
        <a:p>
          <a:r>
            <a:rPr lang="nl-NL" sz="1400" dirty="0"/>
            <a:t>Schilderij</a:t>
          </a:r>
        </a:p>
      </dgm:t>
    </dgm:pt>
    <dgm:pt modelId="{67332DC2-3D71-454E-A2E8-CF0E9B52A84D}" type="parTrans" cxnId="{2EDB343E-3F9C-467A-8B44-B3AC5C08270E}">
      <dgm:prSet/>
      <dgm:spPr/>
      <dgm:t>
        <a:bodyPr/>
        <a:lstStyle/>
        <a:p>
          <a:endParaRPr lang="nl-NL"/>
        </a:p>
      </dgm:t>
    </dgm:pt>
    <dgm:pt modelId="{208C31D8-3A9B-4E3C-B2DC-E9D2DD93B1F0}" type="sibTrans" cxnId="{2EDB343E-3F9C-467A-8B44-B3AC5C08270E}">
      <dgm:prSet/>
      <dgm:spPr/>
      <dgm:t>
        <a:bodyPr/>
        <a:lstStyle/>
        <a:p>
          <a:endParaRPr lang="nl-NL"/>
        </a:p>
      </dgm:t>
    </dgm:pt>
    <dgm:pt modelId="{010CC25E-BE1B-4C40-B7D3-0BC982B3B51A}">
      <dgm:prSet phldrT="[Tekst]" custT="1"/>
      <dgm:spPr>
        <a:solidFill>
          <a:srgbClr val="C00000"/>
        </a:solidFill>
      </dgm:spPr>
      <dgm:t>
        <a:bodyPr/>
        <a:lstStyle/>
        <a:p>
          <a:r>
            <a:rPr lang="nl-NL" sz="1400" dirty="0"/>
            <a:t>Muur</a:t>
          </a:r>
        </a:p>
      </dgm:t>
    </dgm:pt>
    <dgm:pt modelId="{248F72B2-566C-45D1-9D7C-7157CBA64B0B}" type="parTrans" cxnId="{870DA264-D7DA-4BB5-973B-6774672AC828}">
      <dgm:prSet/>
      <dgm:spPr/>
      <dgm:t>
        <a:bodyPr/>
        <a:lstStyle/>
        <a:p>
          <a:endParaRPr lang="nl-NL"/>
        </a:p>
      </dgm:t>
    </dgm:pt>
    <dgm:pt modelId="{9326B50F-E02D-4564-9CCC-7DAFB4623CA0}" type="sibTrans" cxnId="{870DA264-D7DA-4BB5-973B-6774672AC828}">
      <dgm:prSet/>
      <dgm:spPr/>
      <dgm:t>
        <a:bodyPr/>
        <a:lstStyle/>
        <a:p>
          <a:endParaRPr lang="nl-NL"/>
        </a:p>
      </dgm:t>
    </dgm:pt>
    <dgm:pt modelId="{5131C557-4BAE-4871-8671-DE96F46EFAC4}">
      <dgm:prSet phldrT="[Tekst]"/>
      <dgm:spPr>
        <a:solidFill>
          <a:schemeClr val="accent2"/>
        </a:solidFill>
      </dgm:spPr>
      <dgm:t>
        <a:bodyPr/>
        <a:lstStyle/>
        <a:p>
          <a:r>
            <a:rPr lang="nl-NL" dirty="0"/>
            <a:t>Spijker in de muur slaan</a:t>
          </a:r>
        </a:p>
      </dgm:t>
    </dgm:pt>
    <dgm:pt modelId="{68AC369A-802A-43CF-AF55-40FCA0198C6E}" type="parTrans" cxnId="{B47AF2AE-6F84-427C-85D4-79BA4C2CC074}">
      <dgm:prSet/>
      <dgm:spPr/>
      <dgm:t>
        <a:bodyPr/>
        <a:lstStyle/>
        <a:p>
          <a:endParaRPr lang="nl-NL"/>
        </a:p>
      </dgm:t>
    </dgm:pt>
    <dgm:pt modelId="{220D6942-6DC3-41D6-885C-CD155D6CA6CB}" type="sibTrans" cxnId="{B47AF2AE-6F84-427C-85D4-79BA4C2CC074}">
      <dgm:prSet/>
      <dgm:spPr/>
      <dgm:t>
        <a:bodyPr/>
        <a:lstStyle/>
        <a:p>
          <a:endParaRPr lang="nl-NL"/>
        </a:p>
      </dgm:t>
    </dgm:pt>
    <dgm:pt modelId="{1A2843DF-DAF8-4B41-8A6D-2E32C1035E3A}">
      <dgm:prSet phldrT="[Tekst]"/>
      <dgm:spPr>
        <a:solidFill>
          <a:srgbClr val="996600"/>
        </a:solidFill>
      </dgm:spPr>
      <dgm:t>
        <a:bodyPr/>
        <a:lstStyle/>
        <a:p>
          <a:r>
            <a:rPr lang="nl-NL" dirty="0"/>
            <a:t>Schilderij aan de muur</a:t>
          </a:r>
        </a:p>
      </dgm:t>
    </dgm:pt>
    <dgm:pt modelId="{6B399619-FCAF-4E00-B2A0-F70D233DC130}" type="parTrans" cxnId="{E93A71D1-A4D9-4ACF-A714-DD466AE9AB85}">
      <dgm:prSet/>
      <dgm:spPr/>
      <dgm:t>
        <a:bodyPr/>
        <a:lstStyle/>
        <a:p>
          <a:endParaRPr lang="nl-NL"/>
        </a:p>
      </dgm:t>
    </dgm:pt>
    <dgm:pt modelId="{81F16718-0EB8-4C07-81C2-BDC5C82D5493}" type="sibTrans" cxnId="{E93A71D1-A4D9-4ACF-A714-DD466AE9AB85}">
      <dgm:prSet/>
      <dgm:spPr/>
      <dgm:t>
        <a:bodyPr/>
        <a:lstStyle/>
        <a:p>
          <a:endParaRPr lang="nl-NL"/>
        </a:p>
      </dgm:t>
    </dgm:pt>
    <dgm:pt modelId="{BC569933-3311-48EB-B05C-BBCC4184252D}">
      <dgm:prSet phldrT="[Tekst]"/>
      <dgm:spPr>
        <a:solidFill>
          <a:schemeClr val="tx2"/>
        </a:solidFill>
      </dgm:spPr>
      <dgm:t>
        <a:bodyPr/>
        <a:lstStyle/>
        <a:p>
          <a:r>
            <a:rPr lang="nl-NL" dirty="0"/>
            <a:t>Sfeervolle kamer</a:t>
          </a:r>
        </a:p>
      </dgm:t>
    </dgm:pt>
    <dgm:pt modelId="{D96FE58E-5350-46DB-8600-13791F2961BF}" type="parTrans" cxnId="{14D01C96-5EF0-4188-8369-C674327586ED}">
      <dgm:prSet/>
      <dgm:spPr/>
      <dgm:t>
        <a:bodyPr/>
        <a:lstStyle/>
        <a:p>
          <a:endParaRPr lang="nl-NL"/>
        </a:p>
      </dgm:t>
    </dgm:pt>
    <dgm:pt modelId="{1B83A84C-CDDB-47F6-8F7E-8E3C0C84159A}" type="sibTrans" cxnId="{14D01C96-5EF0-4188-8369-C674327586ED}">
      <dgm:prSet/>
      <dgm:spPr/>
      <dgm:t>
        <a:bodyPr/>
        <a:lstStyle/>
        <a:p>
          <a:endParaRPr lang="nl-NL"/>
        </a:p>
      </dgm:t>
    </dgm:pt>
    <dgm:pt modelId="{C3FA2832-C633-4D51-A152-B4F2E11741D9}">
      <dgm:prSet phldrT="[Tekst]"/>
      <dgm:spPr>
        <a:solidFill>
          <a:schemeClr val="bg1"/>
        </a:solidFill>
        <a:ln>
          <a:solidFill>
            <a:schemeClr val="tx1"/>
          </a:solidFill>
        </a:ln>
      </dgm:spPr>
      <dgm:t>
        <a:bodyPr/>
        <a:lstStyle/>
        <a:p>
          <a:r>
            <a:rPr lang="nl-NL" dirty="0">
              <a:solidFill>
                <a:schemeClr val="tx1"/>
              </a:solidFill>
            </a:rPr>
            <a:t>Genieten</a:t>
          </a:r>
        </a:p>
      </dgm:t>
    </dgm:pt>
    <dgm:pt modelId="{2A56F393-5EBA-492B-9E64-E724157EDAE2}" type="parTrans" cxnId="{3BD97FD2-097E-46FA-8B4D-A3DC8E197C94}">
      <dgm:prSet/>
      <dgm:spPr/>
      <dgm:t>
        <a:bodyPr/>
        <a:lstStyle/>
        <a:p>
          <a:endParaRPr lang="nl-NL"/>
        </a:p>
      </dgm:t>
    </dgm:pt>
    <dgm:pt modelId="{874053EC-4A5A-412F-B32C-620D74192BE5}" type="sibTrans" cxnId="{3BD97FD2-097E-46FA-8B4D-A3DC8E197C94}">
      <dgm:prSet/>
      <dgm:spPr/>
      <dgm:t>
        <a:bodyPr/>
        <a:lstStyle/>
        <a:p>
          <a:endParaRPr lang="nl-NL"/>
        </a:p>
      </dgm:t>
    </dgm:pt>
    <dgm:pt modelId="{CC66000B-C3A7-4ACC-9192-8D9C6431CD41}" type="pres">
      <dgm:prSet presAssocID="{66578B7E-6A09-4262-AF3E-2867A966BC2B}" presName="Name0" presStyleCnt="0">
        <dgm:presLayoutVars>
          <dgm:dir/>
          <dgm:animLvl val="lvl"/>
          <dgm:resizeHandles val="exact"/>
        </dgm:presLayoutVars>
      </dgm:prSet>
      <dgm:spPr/>
    </dgm:pt>
    <dgm:pt modelId="{9D8CE860-F4DE-43D5-A359-B7CBDF444C41}" type="pres">
      <dgm:prSet presAssocID="{FDDBEEE4-4B3C-40DD-B983-591E1006A088}" presName="composite" presStyleCnt="0"/>
      <dgm:spPr/>
    </dgm:pt>
    <dgm:pt modelId="{35496428-68A2-4A5C-9100-8B13552290DB}" type="pres">
      <dgm:prSet presAssocID="{FDDBEEE4-4B3C-40DD-B983-591E1006A088}" presName="parTx" presStyleLbl="node1" presStyleIdx="0" presStyleCnt="5">
        <dgm:presLayoutVars>
          <dgm:chMax val="0"/>
          <dgm:chPref val="0"/>
          <dgm:bulletEnabled val="1"/>
        </dgm:presLayoutVars>
      </dgm:prSet>
      <dgm:spPr/>
    </dgm:pt>
    <dgm:pt modelId="{B17D888D-157E-44EE-9DEF-4CEDD2B2B3A9}" type="pres">
      <dgm:prSet presAssocID="{FDDBEEE4-4B3C-40DD-B983-591E1006A088}" presName="desTx" presStyleLbl="revTx" presStyleIdx="0" presStyleCnt="5">
        <dgm:presLayoutVars>
          <dgm:bulletEnabled val="1"/>
        </dgm:presLayoutVars>
      </dgm:prSet>
      <dgm:spPr/>
    </dgm:pt>
    <dgm:pt modelId="{0BAE3F0F-580D-4578-B709-3FCF392706F3}" type="pres">
      <dgm:prSet presAssocID="{EBA2597D-8F57-4403-B4FE-AEA21BAF3F28}" presName="space" presStyleCnt="0"/>
      <dgm:spPr/>
    </dgm:pt>
    <dgm:pt modelId="{12FDFF3C-98A4-41B2-B098-CD39510BBFB1}" type="pres">
      <dgm:prSet presAssocID="{28612CDE-EE00-45F0-96F5-6FDD224BF58B}" presName="composite" presStyleCnt="0"/>
      <dgm:spPr/>
    </dgm:pt>
    <dgm:pt modelId="{ADFC96B5-915D-403C-A05B-9A4E3F99D106}" type="pres">
      <dgm:prSet presAssocID="{28612CDE-EE00-45F0-96F5-6FDD224BF58B}" presName="parTx" presStyleLbl="node1" presStyleIdx="1" presStyleCnt="5">
        <dgm:presLayoutVars>
          <dgm:chMax val="0"/>
          <dgm:chPref val="0"/>
          <dgm:bulletEnabled val="1"/>
        </dgm:presLayoutVars>
      </dgm:prSet>
      <dgm:spPr/>
    </dgm:pt>
    <dgm:pt modelId="{8BAC5D0B-62BE-4E20-AA14-F912C6CA3C78}" type="pres">
      <dgm:prSet presAssocID="{28612CDE-EE00-45F0-96F5-6FDD224BF58B}" presName="desTx" presStyleLbl="revTx" presStyleIdx="1" presStyleCnt="5">
        <dgm:presLayoutVars>
          <dgm:bulletEnabled val="1"/>
        </dgm:presLayoutVars>
      </dgm:prSet>
      <dgm:spPr/>
    </dgm:pt>
    <dgm:pt modelId="{FE6FE6EB-33E5-425C-9C3C-29E2C45F8DF6}" type="pres">
      <dgm:prSet presAssocID="{C57A65DA-7927-4D8C-9E5F-28C863BF21EE}" presName="space" presStyleCnt="0"/>
      <dgm:spPr/>
    </dgm:pt>
    <dgm:pt modelId="{DB19FBB6-FC60-4C94-A67A-DC1696CDA781}" type="pres">
      <dgm:prSet presAssocID="{87247F5B-2E4F-4806-83F4-B551DABEADE9}" presName="composite" presStyleCnt="0"/>
      <dgm:spPr/>
    </dgm:pt>
    <dgm:pt modelId="{C0B09E49-BE79-4F99-BD43-8708851C64B3}" type="pres">
      <dgm:prSet presAssocID="{87247F5B-2E4F-4806-83F4-B551DABEADE9}" presName="parTx" presStyleLbl="node1" presStyleIdx="2" presStyleCnt="5">
        <dgm:presLayoutVars>
          <dgm:chMax val="0"/>
          <dgm:chPref val="0"/>
          <dgm:bulletEnabled val="1"/>
        </dgm:presLayoutVars>
      </dgm:prSet>
      <dgm:spPr/>
    </dgm:pt>
    <dgm:pt modelId="{6BC00146-9C1E-455A-AE5E-83F7071AF5D2}" type="pres">
      <dgm:prSet presAssocID="{87247F5B-2E4F-4806-83F4-B551DABEADE9}" presName="desTx" presStyleLbl="revTx" presStyleIdx="2" presStyleCnt="5">
        <dgm:presLayoutVars>
          <dgm:bulletEnabled val="1"/>
        </dgm:presLayoutVars>
      </dgm:prSet>
      <dgm:spPr/>
    </dgm:pt>
    <dgm:pt modelId="{04D4FED6-1216-4445-ADD9-E4DCFD1DDD3D}" type="pres">
      <dgm:prSet presAssocID="{EBF3EF87-B661-4286-8998-BC6B1C062A0D}" presName="space" presStyleCnt="0"/>
      <dgm:spPr/>
    </dgm:pt>
    <dgm:pt modelId="{677149BC-3F7C-4411-A033-69DB5C7A25D7}" type="pres">
      <dgm:prSet presAssocID="{2923AF1B-3C22-4BEE-901C-CABE75B464BE}" presName="composite" presStyleCnt="0"/>
      <dgm:spPr/>
    </dgm:pt>
    <dgm:pt modelId="{A25DC1E7-E501-4ED4-B006-E35DC56D6C0A}" type="pres">
      <dgm:prSet presAssocID="{2923AF1B-3C22-4BEE-901C-CABE75B464BE}" presName="parTx" presStyleLbl="node1" presStyleIdx="3" presStyleCnt="5">
        <dgm:presLayoutVars>
          <dgm:chMax val="0"/>
          <dgm:chPref val="0"/>
          <dgm:bulletEnabled val="1"/>
        </dgm:presLayoutVars>
      </dgm:prSet>
      <dgm:spPr/>
    </dgm:pt>
    <dgm:pt modelId="{584388A4-3B9C-4544-A26E-476A8BA44F7E}" type="pres">
      <dgm:prSet presAssocID="{2923AF1B-3C22-4BEE-901C-CABE75B464BE}" presName="desTx" presStyleLbl="revTx" presStyleIdx="3" presStyleCnt="5">
        <dgm:presLayoutVars>
          <dgm:bulletEnabled val="1"/>
        </dgm:presLayoutVars>
      </dgm:prSet>
      <dgm:spPr/>
    </dgm:pt>
    <dgm:pt modelId="{EFBD3361-408B-403A-985F-09378B67C302}" type="pres">
      <dgm:prSet presAssocID="{C3022A81-FF77-4BD5-9F47-92095BBCF02C}" presName="space" presStyleCnt="0"/>
      <dgm:spPr/>
    </dgm:pt>
    <dgm:pt modelId="{0180410C-5624-4C8F-BF43-C9944953FC1A}" type="pres">
      <dgm:prSet presAssocID="{62FFDB86-A27C-46CC-98EB-C8FD571B67CD}" presName="composite" presStyleCnt="0"/>
      <dgm:spPr/>
    </dgm:pt>
    <dgm:pt modelId="{2B39DE82-A297-4E9C-8C85-2747043068D0}" type="pres">
      <dgm:prSet presAssocID="{62FFDB86-A27C-46CC-98EB-C8FD571B67CD}" presName="parTx" presStyleLbl="node1" presStyleIdx="4" presStyleCnt="5">
        <dgm:presLayoutVars>
          <dgm:chMax val="0"/>
          <dgm:chPref val="0"/>
          <dgm:bulletEnabled val="1"/>
        </dgm:presLayoutVars>
      </dgm:prSet>
      <dgm:spPr/>
    </dgm:pt>
    <dgm:pt modelId="{8DE2C8AB-DC25-44E1-A824-342FA220C9FD}" type="pres">
      <dgm:prSet presAssocID="{62FFDB86-A27C-46CC-98EB-C8FD571B67CD}" presName="desTx" presStyleLbl="revTx" presStyleIdx="4" presStyleCnt="5">
        <dgm:presLayoutVars>
          <dgm:bulletEnabled val="1"/>
        </dgm:presLayoutVars>
      </dgm:prSet>
      <dgm:spPr/>
    </dgm:pt>
  </dgm:ptLst>
  <dgm:cxnLst>
    <dgm:cxn modelId="{65869602-2E14-46D4-9783-2D16D1DE4DBC}" type="presOf" srcId="{5131C557-4BAE-4871-8671-DE96F46EFAC4}" destId="{8BAC5D0B-62BE-4E20-AA14-F912C6CA3C78}" srcOrd="0" destOrd="0" presId="urn:microsoft.com/office/officeart/2005/8/layout/chevron1"/>
    <dgm:cxn modelId="{D0CD860E-7AC1-4C40-BA4A-7944B21DB19C}" type="presOf" srcId="{30D21F20-6103-46EF-AC99-CC4351E90BBE}" destId="{B17D888D-157E-44EE-9DEF-4CEDD2B2B3A9}" srcOrd="0" destOrd="2" presId="urn:microsoft.com/office/officeart/2005/8/layout/chevron1"/>
    <dgm:cxn modelId="{5CA0591C-7A3E-4A81-B921-8C1FA20C6E0C}" type="presOf" srcId="{1A2843DF-DAF8-4B41-8A6D-2E32C1035E3A}" destId="{6BC00146-9C1E-455A-AE5E-83F7071AF5D2}" srcOrd="0" destOrd="0" presId="urn:microsoft.com/office/officeart/2005/8/layout/chevron1"/>
    <dgm:cxn modelId="{B62D5A27-E6CD-455D-9CA8-5057EF02BDE2}" type="presOf" srcId="{010CC25E-BE1B-4C40-B7D3-0BC982B3B51A}" destId="{B17D888D-157E-44EE-9DEF-4CEDD2B2B3A9}" srcOrd="0" destOrd="3" presId="urn:microsoft.com/office/officeart/2005/8/layout/chevron1"/>
    <dgm:cxn modelId="{D8BF5929-0770-4D00-80A0-03B06B039476}" srcId="{FDDBEEE4-4B3C-40DD-B983-591E1006A088}" destId="{4CCDF353-D77B-42E8-87E2-677D7FCD6A59}" srcOrd="1" destOrd="0" parTransId="{7B64E048-65B3-44E3-90A9-5520B7EDAA38}" sibTransId="{880D684E-C249-4A9E-AD06-7C913D8E8E22}"/>
    <dgm:cxn modelId="{7F175A38-A55B-4758-8DFF-107717272B8B}" srcId="{FDDBEEE4-4B3C-40DD-B983-591E1006A088}" destId="{1B812556-F87D-4F3D-A3C4-7C2AE5C7C0B3}" srcOrd="0" destOrd="0" parTransId="{B710987A-8704-4737-9948-DFA1B7675E24}" sibTransId="{AED99C26-DEF9-417F-8773-3CD08019C060}"/>
    <dgm:cxn modelId="{1352233B-82FC-464F-A851-9F10D461FABD}" type="presOf" srcId="{4CCDF353-D77B-42E8-87E2-677D7FCD6A59}" destId="{B17D888D-157E-44EE-9DEF-4CEDD2B2B3A9}" srcOrd="0" destOrd="1" presId="urn:microsoft.com/office/officeart/2005/8/layout/chevron1"/>
    <dgm:cxn modelId="{2EDB343E-3F9C-467A-8B44-B3AC5C08270E}" srcId="{FDDBEEE4-4B3C-40DD-B983-591E1006A088}" destId="{30D21F20-6103-46EF-AC99-CC4351E90BBE}" srcOrd="2" destOrd="0" parTransId="{67332DC2-3D71-454E-A2E8-CF0E9B52A84D}" sibTransId="{208C31D8-3A9B-4E3C-B2DC-E9D2DD93B1F0}"/>
    <dgm:cxn modelId="{870DA264-D7DA-4BB5-973B-6774672AC828}" srcId="{FDDBEEE4-4B3C-40DD-B983-591E1006A088}" destId="{010CC25E-BE1B-4C40-B7D3-0BC982B3B51A}" srcOrd="3" destOrd="0" parTransId="{248F72B2-566C-45D1-9D7C-7157CBA64B0B}" sibTransId="{9326B50F-E02D-4564-9CCC-7DAFB4623CA0}"/>
    <dgm:cxn modelId="{E355086A-8449-4CED-9656-C750F79C440A}" srcId="{66578B7E-6A09-4262-AF3E-2867A966BC2B}" destId="{87247F5B-2E4F-4806-83F4-B551DABEADE9}" srcOrd="2" destOrd="0" parTransId="{B3B503F3-63FB-412A-80DC-537D4528485E}" sibTransId="{EBF3EF87-B661-4286-8998-BC6B1C062A0D}"/>
    <dgm:cxn modelId="{5327D14D-B93B-4A82-A3DD-884BF645E35C}" type="presOf" srcId="{BC569933-3311-48EB-B05C-BBCC4184252D}" destId="{584388A4-3B9C-4544-A26E-476A8BA44F7E}" srcOrd="0" destOrd="0" presId="urn:microsoft.com/office/officeart/2005/8/layout/chevron1"/>
    <dgm:cxn modelId="{60074150-D355-4033-874B-1601919EC9DA}" type="presOf" srcId="{66578B7E-6A09-4262-AF3E-2867A966BC2B}" destId="{CC66000B-C3A7-4ACC-9192-8D9C6431CD41}" srcOrd="0" destOrd="0" presId="urn:microsoft.com/office/officeart/2005/8/layout/chevron1"/>
    <dgm:cxn modelId="{BBA53D71-99C6-46EC-975C-81DB4948105A}" type="presOf" srcId="{C3FA2832-C633-4D51-A152-B4F2E11741D9}" destId="{8DE2C8AB-DC25-44E1-A824-342FA220C9FD}" srcOrd="0" destOrd="0" presId="urn:microsoft.com/office/officeart/2005/8/layout/chevron1"/>
    <dgm:cxn modelId="{D065DC89-FA52-4730-A8F5-DE8E4C356A2E}" srcId="{66578B7E-6A09-4262-AF3E-2867A966BC2B}" destId="{2923AF1B-3C22-4BEE-901C-CABE75B464BE}" srcOrd="3" destOrd="0" parTransId="{BEBBB32E-E531-4FB9-B2E9-004C70B3014A}" sibTransId="{C3022A81-FF77-4BD5-9F47-92095BBCF02C}"/>
    <dgm:cxn modelId="{592A678A-5879-44FD-B034-E06BC9191191}" type="presOf" srcId="{FDDBEEE4-4B3C-40DD-B983-591E1006A088}" destId="{35496428-68A2-4A5C-9100-8B13552290DB}" srcOrd="0" destOrd="0" presId="urn:microsoft.com/office/officeart/2005/8/layout/chevron1"/>
    <dgm:cxn modelId="{14D01C96-5EF0-4188-8369-C674327586ED}" srcId="{2923AF1B-3C22-4BEE-901C-CABE75B464BE}" destId="{BC569933-3311-48EB-B05C-BBCC4184252D}" srcOrd="0" destOrd="0" parTransId="{D96FE58E-5350-46DB-8600-13791F2961BF}" sibTransId="{1B83A84C-CDDB-47F6-8F7E-8E3C0C84159A}"/>
    <dgm:cxn modelId="{838F6FA1-92F2-435F-B97B-1C92E7A3E62C}" srcId="{66578B7E-6A09-4262-AF3E-2867A966BC2B}" destId="{28612CDE-EE00-45F0-96F5-6FDD224BF58B}" srcOrd="1" destOrd="0" parTransId="{78A5598A-2B06-4F58-B675-E76759DDD02F}" sibTransId="{C57A65DA-7927-4D8C-9E5F-28C863BF21EE}"/>
    <dgm:cxn modelId="{C6F26FA5-C5A6-4DA7-892E-3F9DCC81778E}" type="presOf" srcId="{62FFDB86-A27C-46CC-98EB-C8FD571B67CD}" destId="{2B39DE82-A297-4E9C-8C85-2747043068D0}" srcOrd="0" destOrd="0" presId="urn:microsoft.com/office/officeart/2005/8/layout/chevron1"/>
    <dgm:cxn modelId="{B47AF2AE-6F84-427C-85D4-79BA4C2CC074}" srcId="{28612CDE-EE00-45F0-96F5-6FDD224BF58B}" destId="{5131C557-4BAE-4871-8671-DE96F46EFAC4}" srcOrd="0" destOrd="0" parTransId="{68AC369A-802A-43CF-AF55-40FCA0198C6E}" sibTransId="{220D6942-6DC3-41D6-885C-CD155D6CA6CB}"/>
    <dgm:cxn modelId="{E93A71D1-A4D9-4ACF-A714-DD466AE9AB85}" srcId="{87247F5B-2E4F-4806-83F4-B551DABEADE9}" destId="{1A2843DF-DAF8-4B41-8A6D-2E32C1035E3A}" srcOrd="0" destOrd="0" parTransId="{6B399619-FCAF-4E00-B2A0-F70D233DC130}" sibTransId="{81F16718-0EB8-4C07-81C2-BDC5C82D5493}"/>
    <dgm:cxn modelId="{3BD97FD2-097E-46FA-8B4D-A3DC8E197C94}" srcId="{62FFDB86-A27C-46CC-98EB-C8FD571B67CD}" destId="{C3FA2832-C633-4D51-A152-B4F2E11741D9}" srcOrd="0" destOrd="0" parTransId="{2A56F393-5EBA-492B-9E64-E724157EDAE2}" sibTransId="{874053EC-4A5A-412F-B32C-620D74192BE5}"/>
    <dgm:cxn modelId="{14C759D3-D415-470E-A968-E2B42DB787C6}" srcId="{66578B7E-6A09-4262-AF3E-2867A966BC2B}" destId="{FDDBEEE4-4B3C-40DD-B983-591E1006A088}" srcOrd="0" destOrd="0" parTransId="{428C4846-7407-4F27-949C-45A80B32783C}" sibTransId="{EBA2597D-8F57-4403-B4FE-AEA21BAF3F28}"/>
    <dgm:cxn modelId="{6382ACD3-8BF6-4CEC-A402-FC5BBE995EE3}" type="presOf" srcId="{1B812556-F87D-4F3D-A3C4-7C2AE5C7C0B3}" destId="{B17D888D-157E-44EE-9DEF-4CEDD2B2B3A9}" srcOrd="0" destOrd="0" presId="urn:microsoft.com/office/officeart/2005/8/layout/chevron1"/>
    <dgm:cxn modelId="{FB58B9D3-EB6A-4574-A94B-C503A6E5C19F}" type="presOf" srcId="{28612CDE-EE00-45F0-96F5-6FDD224BF58B}" destId="{ADFC96B5-915D-403C-A05B-9A4E3F99D106}" srcOrd="0" destOrd="0" presId="urn:microsoft.com/office/officeart/2005/8/layout/chevron1"/>
    <dgm:cxn modelId="{72DDE1D6-A01B-4E81-8531-F4FA81F3A449}" type="presOf" srcId="{2923AF1B-3C22-4BEE-901C-CABE75B464BE}" destId="{A25DC1E7-E501-4ED4-B006-E35DC56D6C0A}" srcOrd="0" destOrd="0" presId="urn:microsoft.com/office/officeart/2005/8/layout/chevron1"/>
    <dgm:cxn modelId="{D04560EE-73E8-40BA-B96F-15A234CCE255}" type="presOf" srcId="{87247F5B-2E4F-4806-83F4-B551DABEADE9}" destId="{C0B09E49-BE79-4F99-BD43-8708851C64B3}" srcOrd="0" destOrd="0" presId="urn:microsoft.com/office/officeart/2005/8/layout/chevron1"/>
    <dgm:cxn modelId="{E94180F2-91BF-44E3-8531-A409610E59B9}" srcId="{66578B7E-6A09-4262-AF3E-2867A966BC2B}" destId="{62FFDB86-A27C-46CC-98EB-C8FD571B67CD}" srcOrd="4" destOrd="0" parTransId="{C0C102FC-7CFD-4ED5-95B5-EC3C1A576571}" sibTransId="{F53FF0E2-DF17-4694-AE06-595E3F730D8B}"/>
    <dgm:cxn modelId="{A7BF6B2D-565F-44F6-AE0F-5EBED5C118F7}" type="presParOf" srcId="{CC66000B-C3A7-4ACC-9192-8D9C6431CD41}" destId="{9D8CE860-F4DE-43D5-A359-B7CBDF444C41}" srcOrd="0" destOrd="0" presId="urn:microsoft.com/office/officeart/2005/8/layout/chevron1"/>
    <dgm:cxn modelId="{E2F58A1A-400D-4F59-B3E7-1622C6996D0B}" type="presParOf" srcId="{9D8CE860-F4DE-43D5-A359-B7CBDF444C41}" destId="{35496428-68A2-4A5C-9100-8B13552290DB}" srcOrd="0" destOrd="0" presId="urn:microsoft.com/office/officeart/2005/8/layout/chevron1"/>
    <dgm:cxn modelId="{16BEFEEB-3A71-450E-B2A8-D1C6C4650F42}" type="presParOf" srcId="{9D8CE860-F4DE-43D5-A359-B7CBDF444C41}" destId="{B17D888D-157E-44EE-9DEF-4CEDD2B2B3A9}" srcOrd="1" destOrd="0" presId="urn:microsoft.com/office/officeart/2005/8/layout/chevron1"/>
    <dgm:cxn modelId="{D2EB7287-BAAF-43A8-913F-53ABF8E109A5}" type="presParOf" srcId="{CC66000B-C3A7-4ACC-9192-8D9C6431CD41}" destId="{0BAE3F0F-580D-4578-B709-3FCF392706F3}" srcOrd="1" destOrd="0" presId="urn:microsoft.com/office/officeart/2005/8/layout/chevron1"/>
    <dgm:cxn modelId="{CE5900E2-8482-4808-86C1-AF5A180A348F}" type="presParOf" srcId="{CC66000B-C3A7-4ACC-9192-8D9C6431CD41}" destId="{12FDFF3C-98A4-41B2-B098-CD39510BBFB1}" srcOrd="2" destOrd="0" presId="urn:microsoft.com/office/officeart/2005/8/layout/chevron1"/>
    <dgm:cxn modelId="{5AA0C566-199F-46FF-A97B-70F7E7E5A7F9}" type="presParOf" srcId="{12FDFF3C-98A4-41B2-B098-CD39510BBFB1}" destId="{ADFC96B5-915D-403C-A05B-9A4E3F99D106}" srcOrd="0" destOrd="0" presId="urn:microsoft.com/office/officeart/2005/8/layout/chevron1"/>
    <dgm:cxn modelId="{C46D9E49-8ED8-42E5-9893-6F89A4F01CBA}" type="presParOf" srcId="{12FDFF3C-98A4-41B2-B098-CD39510BBFB1}" destId="{8BAC5D0B-62BE-4E20-AA14-F912C6CA3C78}" srcOrd="1" destOrd="0" presId="urn:microsoft.com/office/officeart/2005/8/layout/chevron1"/>
    <dgm:cxn modelId="{7CBADCA6-B83F-4BA8-95BC-2061D9EC5EE7}" type="presParOf" srcId="{CC66000B-C3A7-4ACC-9192-8D9C6431CD41}" destId="{FE6FE6EB-33E5-425C-9C3C-29E2C45F8DF6}" srcOrd="3" destOrd="0" presId="urn:microsoft.com/office/officeart/2005/8/layout/chevron1"/>
    <dgm:cxn modelId="{2BB65254-AFCD-450F-93E3-75B9AC9D3234}" type="presParOf" srcId="{CC66000B-C3A7-4ACC-9192-8D9C6431CD41}" destId="{DB19FBB6-FC60-4C94-A67A-DC1696CDA781}" srcOrd="4" destOrd="0" presId="urn:microsoft.com/office/officeart/2005/8/layout/chevron1"/>
    <dgm:cxn modelId="{D063393D-C06C-4897-8E1B-7457B236005D}" type="presParOf" srcId="{DB19FBB6-FC60-4C94-A67A-DC1696CDA781}" destId="{C0B09E49-BE79-4F99-BD43-8708851C64B3}" srcOrd="0" destOrd="0" presId="urn:microsoft.com/office/officeart/2005/8/layout/chevron1"/>
    <dgm:cxn modelId="{91261076-CA2E-4A96-8B34-70B5E535355C}" type="presParOf" srcId="{DB19FBB6-FC60-4C94-A67A-DC1696CDA781}" destId="{6BC00146-9C1E-455A-AE5E-83F7071AF5D2}" srcOrd="1" destOrd="0" presId="urn:microsoft.com/office/officeart/2005/8/layout/chevron1"/>
    <dgm:cxn modelId="{7B8D2451-EBB8-4F03-962D-123FE3854DCC}" type="presParOf" srcId="{CC66000B-C3A7-4ACC-9192-8D9C6431CD41}" destId="{04D4FED6-1216-4445-ADD9-E4DCFD1DDD3D}" srcOrd="5" destOrd="0" presId="urn:microsoft.com/office/officeart/2005/8/layout/chevron1"/>
    <dgm:cxn modelId="{5AA2E60C-67EC-48C5-91AC-D50DD8CDC39A}" type="presParOf" srcId="{CC66000B-C3A7-4ACC-9192-8D9C6431CD41}" destId="{677149BC-3F7C-4411-A033-69DB5C7A25D7}" srcOrd="6" destOrd="0" presId="urn:microsoft.com/office/officeart/2005/8/layout/chevron1"/>
    <dgm:cxn modelId="{1850AB1B-FE7A-4032-8273-2203EF2D6B25}" type="presParOf" srcId="{677149BC-3F7C-4411-A033-69DB5C7A25D7}" destId="{A25DC1E7-E501-4ED4-B006-E35DC56D6C0A}" srcOrd="0" destOrd="0" presId="urn:microsoft.com/office/officeart/2005/8/layout/chevron1"/>
    <dgm:cxn modelId="{F37D7999-A3BF-4241-A0F0-5045514231E5}" type="presParOf" srcId="{677149BC-3F7C-4411-A033-69DB5C7A25D7}" destId="{584388A4-3B9C-4544-A26E-476A8BA44F7E}" srcOrd="1" destOrd="0" presId="urn:microsoft.com/office/officeart/2005/8/layout/chevron1"/>
    <dgm:cxn modelId="{6051C4B2-5ECD-4B9A-9CF9-54091BB10394}" type="presParOf" srcId="{CC66000B-C3A7-4ACC-9192-8D9C6431CD41}" destId="{EFBD3361-408B-403A-985F-09378B67C302}" srcOrd="7" destOrd="0" presId="urn:microsoft.com/office/officeart/2005/8/layout/chevron1"/>
    <dgm:cxn modelId="{00D29E9C-47A9-4E32-BDA6-ECD5B6E3EA5B}" type="presParOf" srcId="{CC66000B-C3A7-4ACC-9192-8D9C6431CD41}" destId="{0180410C-5624-4C8F-BF43-C9944953FC1A}" srcOrd="8" destOrd="0" presId="urn:microsoft.com/office/officeart/2005/8/layout/chevron1"/>
    <dgm:cxn modelId="{CFBE4637-EAA7-414B-A3FF-F858C1E012FC}" type="presParOf" srcId="{0180410C-5624-4C8F-BF43-C9944953FC1A}" destId="{2B39DE82-A297-4E9C-8C85-2747043068D0}" srcOrd="0" destOrd="0" presId="urn:microsoft.com/office/officeart/2005/8/layout/chevron1"/>
    <dgm:cxn modelId="{B2B4DD62-6D0E-4AB0-B2A9-0C9A4DB318CF}" type="presParOf" srcId="{0180410C-5624-4C8F-BF43-C9944953FC1A}" destId="{8DE2C8AB-DC25-44E1-A824-342FA220C9F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96428-68A2-4A5C-9100-8B13552290DB}">
      <dsp:nvSpPr>
        <dsp:cNvPr id="0" name=""/>
        <dsp:cNvSpPr/>
      </dsp:nvSpPr>
      <dsp:spPr>
        <a:xfrm>
          <a:off x="3086" y="1338335"/>
          <a:ext cx="1978075" cy="791230"/>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nl-NL" sz="1500" kern="1200" dirty="0"/>
            <a:t>Input</a:t>
          </a:r>
        </a:p>
      </dsp:txBody>
      <dsp:txXfrm>
        <a:off x="398701" y="1338335"/>
        <a:ext cx="1186845" cy="791230"/>
      </dsp:txXfrm>
    </dsp:sp>
    <dsp:sp modelId="{B17D888D-157E-44EE-9DEF-4CEDD2B2B3A9}">
      <dsp:nvSpPr>
        <dsp:cNvPr id="0" name=""/>
        <dsp:cNvSpPr/>
      </dsp:nvSpPr>
      <dsp:spPr>
        <a:xfrm>
          <a:off x="3086" y="2228469"/>
          <a:ext cx="1582460" cy="843750"/>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nl-NL" sz="1400" kern="1200" dirty="0"/>
            <a:t>Hamer</a:t>
          </a:r>
        </a:p>
        <a:p>
          <a:pPr marL="114300" lvl="1" indent="-114300" algn="l" defTabSz="622300">
            <a:lnSpc>
              <a:spcPct val="90000"/>
            </a:lnSpc>
            <a:spcBef>
              <a:spcPct val="0"/>
            </a:spcBef>
            <a:spcAft>
              <a:spcPct val="15000"/>
            </a:spcAft>
            <a:buChar char="•"/>
          </a:pPr>
          <a:r>
            <a:rPr lang="nl-NL" sz="1400" kern="1200" dirty="0"/>
            <a:t>Spijker</a:t>
          </a:r>
        </a:p>
        <a:p>
          <a:pPr marL="114300" lvl="1" indent="-114300" algn="l" defTabSz="622300">
            <a:lnSpc>
              <a:spcPct val="90000"/>
            </a:lnSpc>
            <a:spcBef>
              <a:spcPct val="0"/>
            </a:spcBef>
            <a:spcAft>
              <a:spcPct val="15000"/>
            </a:spcAft>
            <a:buChar char="•"/>
          </a:pPr>
          <a:r>
            <a:rPr lang="nl-NL" sz="1400" kern="1200" dirty="0"/>
            <a:t>Schilderij</a:t>
          </a:r>
        </a:p>
        <a:p>
          <a:pPr marL="114300" lvl="1" indent="-114300" algn="l" defTabSz="622300">
            <a:lnSpc>
              <a:spcPct val="90000"/>
            </a:lnSpc>
            <a:spcBef>
              <a:spcPct val="0"/>
            </a:spcBef>
            <a:spcAft>
              <a:spcPct val="15000"/>
            </a:spcAft>
            <a:buChar char="•"/>
          </a:pPr>
          <a:r>
            <a:rPr lang="nl-NL" sz="1400" kern="1200" dirty="0"/>
            <a:t>Muur</a:t>
          </a:r>
        </a:p>
      </dsp:txBody>
      <dsp:txXfrm>
        <a:off x="3086" y="2228469"/>
        <a:ext cx="1582460" cy="843750"/>
      </dsp:txXfrm>
    </dsp:sp>
    <dsp:sp modelId="{ADFC96B5-915D-403C-A05B-9A4E3F99D106}">
      <dsp:nvSpPr>
        <dsp:cNvPr id="0" name=""/>
        <dsp:cNvSpPr/>
      </dsp:nvSpPr>
      <dsp:spPr>
        <a:xfrm>
          <a:off x="1765162" y="1338335"/>
          <a:ext cx="1978075" cy="79123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nl-NL" sz="1500" kern="1200" dirty="0"/>
            <a:t>Activiteiten (</a:t>
          </a:r>
          <a:r>
            <a:rPr lang="nl-NL" sz="1500" kern="1200" dirty="0" err="1"/>
            <a:t>throughput</a:t>
          </a:r>
          <a:r>
            <a:rPr lang="nl-NL" sz="1500" kern="1200" dirty="0"/>
            <a:t>)</a:t>
          </a:r>
        </a:p>
      </dsp:txBody>
      <dsp:txXfrm>
        <a:off x="2160777" y="1338335"/>
        <a:ext cx="1186845" cy="791230"/>
      </dsp:txXfrm>
    </dsp:sp>
    <dsp:sp modelId="{8BAC5D0B-62BE-4E20-AA14-F912C6CA3C78}">
      <dsp:nvSpPr>
        <dsp:cNvPr id="0" name=""/>
        <dsp:cNvSpPr/>
      </dsp:nvSpPr>
      <dsp:spPr>
        <a:xfrm>
          <a:off x="1765162" y="2228469"/>
          <a:ext cx="1582460" cy="843750"/>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nl-NL" sz="1500" kern="1200" dirty="0"/>
            <a:t>Spijker in de muur slaan</a:t>
          </a:r>
        </a:p>
      </dsp:txBody>
      <dsp:txXfrm>
        <a:off x="1765162" y="2228469"/>
        <a:ext cx="1582460" cy="843750"/>
      </dsp:txXfrm>
    </dsp:sp>
    <dsp:sp modelId="{C0B09E49-BE79-4F99-BD43-8708851C64B3}">
      <dsp:nvSpPr>
        <dsp:cNvPr id="0" name=""/>
        <dsp:cNvSpPr/>
      </dsp:nvSpPr>
      <dsp:spPr>
        <a:xfrm>
          <a:off x="3527238" y="1338335"/>
          <a:ext cx="1978075" cy="791230"/>
        </a:xfrm>
        <a:prstGeom prst="chevron">
          <a:avLst/>
        </a:prstGeom>
        <a:solidFill>
          <a:srgbClr val="99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nl-NL" sz="1500" kern="1200" dirty="0"/>
            <a:t>Output</a:t>
          </a:r>
        </a:p>
      </dsp:txBody>
      <dsp:txXfrm>
        <a:off x="3922853" y="1338335"/>
        <a:ext cx="1186845" cy="791230"/>
      </dsp:txXfrm>
    </dsp:sp>
    <dsp:sp modelId="{6BC00146-9C1E-455A-AE5E-83F7071AF5D2}">
      <dsp:nvSpPr>
        <dsp:cNvPr id="0" name=""/>
        <dsp:cNvSpPr/>
      </dsp:nvSpPr>
      <dsp:spPr>
        <a:xfrm>
          <a:off x="3527238" y="2228469"/>
          <a:ext cx="1582460" cy="843750"/>
        </a:xfrm>
        <a:prstGeom prst="rect">
          <a:avLst/>
        </a:prstGeom>
        <a:solidFill>
          <a:srgbClr val="9966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nl-NL" sz="1500" kern="1200" dirty="0"/>
            <a:t>Schilderij aan de muur</a:t>
          </a:r>
        </a:p>
      </dsp:txBody>
      <dsp:txXfrm>
        <a:off x="3527238" y="2228469"/>
        <a:ext cx="1582460" cy="843750"/>
      </dsp:txXfrm>
    </dsp:sp>
    <dsp:sp modelId="{A25DC1E7-E501-4ED4-B006-E35DC56D6C0A}">
      <dsp:nvSpPr>
        <dsp:cNvPr id="0" name=""/>
        <dsp:cNvSpPr/>
      </dsp:nvSpPr>
      <dsp:spPr>
        <a:xfrm>
          <a:off x="5289313" y="1338335"/>
          <a:ext cx="1978075" cy="791230"/>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nl-NL" sz="1500" kern="1200" dirty="0" err="1"/>
            <a:t>Outcome</a:t>
          </a:r>
          <a:endParaRPr lang="nl-NL" sz="1500" kern="1200" dirty="0"/>
        </a:p>
      </dsp:txBody>
      <dsp:txXfrm>
        <a:off x="5684928" y="1338335"/>
        <a:ext cx="1186845" cy="791230"/>
      </dsp:txXfrm>
    </dsp:sp>
    <dsp:sp modelId="{584388A4-3B9C-4544-A26E-476A8BA44F7E}">
      <dsp:nvSpPr>
        <dsp:cNvPr id="0" name=""/>
        <dsp:cNvSpPr/>
      </dsp:nvSpPr>
      <dsp:spPr>
        <a:xfrm>
          <a:off x="5289313" y="2228469"/>
          <a:ext cx="1582460" cy="843750"/>
        </a:xfrm>
        <a:prstGeom prst="rect">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nl-NL" sz="1500" kern="1200" dirty="0"/>
            <a:t>Sfeervolle kamer</a:t>
          </a:r>
        </a:p>
      </dsp:txBody>
      <dsp:txXfrm>
        <a:off x="5289313" y="2228469"/>
        <a:ext cx="1582460" cy="843750"/>
      </dsp:txXfrm>
    </dsp:sp>
    <dsp:sp modelId="{2B39DE82-A297-4E9C-8C85-2747043068D0}">
      <dsp:nvSpPr>
        <dsp:cNvPr id="0" name=""/>
        <dsp:cNvSpPr/>
      </dsp:nvSpPr>
      <dsp:spPr>
        <a:xfrm>
          <a:off x="7051389" y="1338335"/>
          <a:ext cx="1978075" cy="791230"/>
        </a:xfrm>
        <a:prstGeom prst="chevron">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nl-NL" sz="1500" kern="1200">
              <a:solidFill>
                <a:schemeClr val="tx1"/>
              </a:solidFill>
            </a:rPr>
            <a:t>Impact</a:t>
          </a:r>
          <a:endParaRPr lang="nl-NL" sz="1500" kern="1200" dirty="0">
            <a:solidFill>
              <a:schemeClr val="tx1"/>
            </a:solidFill>
          </a:endParaRPr>
        </a:p>
      </dsp:txBody>
      <dsp:txXfrm>
        <a:off x="7447004" y="1338335"/>
        <a:ext cx="1186845" cy="791230"/>
      </dsp:txXfrm>
    </dsp:sp>
    <dsp:sp modelId="{8DE2C8AB-DC25-44E1-A824-342FA220C9FD}">
      <dsp:nvSpPr>
        <dsp:cNvPr id="0" name=""/>
        <dsp:cNvSpPr/>
      </dsp:nvSpPr>
      <dsp:spPr>
        <a:xfrm>
          <a:off x="7051389" y="2228469"/>
          <a:ext cx="1582460" cy="843750"/>
        </a:xfrm>
        <a:prstGeom prst="rect">
          <a:avLst/>
        </a:prstGeom>
        <a:solidFill>
          <a:schemeClr val="bg1"/>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nl-NL" sz="1500" kern="1200" dirty="0">
              <a:solidFill>
                <a:schemeClr val="tx1"/>
              </a:solidFill>
            </a:rPr>
            <a:t>Genieten</a:t>
          </a:r>
        </a:p>
      </dsp:txBody>
      <dsp:txXfrm>
        <a:off x="7051389" y="2228469"/>
        <a:ext cx="1582460" cy="8437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D623010-6B90-4F24-A820-4B2BE6006B20}"/>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5A3BD1C6-441D-4C52-A10D-1310C3CAD8CD}"/>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AA180D1-B3A4-49AB-8234-36CBD060FE4A}" type="datetimeFigureOut">
              <a:rPr lang="nl-NL" smtClean="0"/>
              <a:t>12-11-2019</a:t>
            </a:fld>
            <a:endParaRPr lang="nl-NL"/>
          </a:p>
        </p:txBody>
      </p:sp>
      <p:sp>
        <p:nvSpPr>
          <p:cNvPr id="4" name="Tijdelijke aanduiding voor voettekst 3">
            <a:extLst>
              <a:ext uri="{FF2B5EF4-FFF2-40B4-BE49-F238E27FC236}">
                <a16:creationId xmlns:a16="http://schemas.microsoft.com/office/drawing/2014/main" id="{72B4D1D9-3936-4085-865B-C8EDD0A0D47A}"/>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CE53FDBE-3FF2-4CCD-B232-19CF60F732D3}"/>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F5FB9DA-BA9F-4426-9A6F-1DB99BF6166B}" type="slidenum">
              <a:rPr lang="nl-NL" smtClean="0"/>
              <a:t>‹nr.›</a:t>
            </a:fld>
            <a:endParaRPr lang="nl-NL"/>
          </a:p>
        </p:txBody>
      </p:sp>
    </p:spTree>
    <p:extLst>
      <p:ext uri="{BB962C8B-B14F-4D97-AF65-F5344CB8AC3E}">
        <p14:creationId xmlns:p14="http://schemas.microsoft.com/office/powerpoint/2010/main" val="3481827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E0AA4CB-757A-46A4-AD15-664BC87D3E01}"/>
              </a:ext>
            </a:extLst>
          </p:cNvPr>
          <p:cNvSpPr>
            <a:spLocks noGrp="1"/>
          </p:cNvSpPr>
          <p:nvPr>
            <p:ph type="pic" sz="quarter" idx="11"/>
          </p:nvPr>
        </p:nvSpPr>
        <p:spPr>
          <a:xfrm>
            <a:off x="0" y="899998"/>
            <a:ext cx="12192000" cy="5526000"/>
          </a:xfrm>
          <a:solidFill>
            <a:schemeClr val="accent6"/>
          </a:solidFill>
        </p:spPr>
        <p:txBody>
          <a:bodyPr tIns="720000"/>
          <a:lstStyle>
            <a:lvl1pPr marL="0" indent="0" algn="ctr">
              <a:buNone/>
              <a:defRPr/>
            </a:lvl1pPr>
          </a:lstStyle>
          <a:p>
            <a:r>
              <a:rPr lang="nl-NL"/>
              <a:t>Klik op het pictogram als u een afbeelding wilt toevoegen</a:t>
            </a:r>
            <a:endParaRPr lang="nl-NL" dirty="0"/>
          </a:p>
        </p:txBody>
      </p:sp>
      <p:sp>
        <p:nvSpPr>
          <p:cNvPr id="2" name="Titel 1"/>
          <p:cNvSpPr>
            <a:spLocks noGrp="1"/>
          </p:cNvSpPr>
          <p:nvPr>
            <p:ph type="ctrTitle" hasCustomPrompt="1"/>
          </p:nvPr>
        </p:nvSpPr>
        <p:spPr>
          <a:xfrm>
            <a:off x="0" y="5526000"/>
            <a:ext cx="12192000" cy="900000"/>
          </a:xfrm>
          <a:solidFill>
            <a:schemeClr val="tx2"/>
          </a:solidFill>
        </p:spPr>
        <p:txBody>
          <a:bodyPr lIns="540000" tIns="0" rIns="4320000" bIns="0">
            <a:noAutofit/>
          </a:bodyPr>
          <a:lstStyle>
            <a:lvl1pPr algn="l">
              <a:lnSpc>
                <a:spcPct val="90000"/>
              </a:lnSpc>
              <a:defRPr sz="3200" b="0"/>
            </a:lvl1pPr>
          </a:lstStyle>
          <a:p>
            <a:r>
              <a:rPr lang="nl-NL" dirty="0"/>
              <a:t>Klik om de stijl te bewerken</a:t>
            </a:r>
          </a:p>
        </p:txBody>
      </p:sp>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3">
            <a:extLst>
              <a:ext uri="{FF2B5EF4-FFF2-40B4-BE49-F238E27FC236}">
                <a16:creationId xmlns:a16="http://schemas.microsoft.com/office/drawing/2014/main" id="{EB84608E-527B-46EF-9972-2356A02FC0E1}"/>
              </a:ext>
            </a:extLst>
          </p:cNvPr>
          <p:cNvSpPr>
            <a:spLocks noGrp="1"/>
          </p:cNvSpPr>
          <p:nvPr>
            <p:ph type="body" sz="quarter" idx="10" hasCustomPrompt="1"/>
          </p:nvPr>
        </p:nvSpPr>
        <p:spPr>
          <a:xfrm>
            <a:off x="9000000" y="5631051"/>
            <a:ext cx="3044996" cy="246221"/>
          </a:xfrm>
        </p:spPr>
        <p:txBody>
          <a:bodyPr>
            <a:noAutofit/>
          </a:bodyPr>
          <a:lstStyle>
            <a:lvl1pPr marL="0" indent="0">
              <a:spcAft>
                <a:spcPts val="0"/>
              </a:spcAft>
              <a:buNone/>
              <a:defRPr sz="1600"/>
            </a:lvl1pPr>
          </a:lstStyle>
          <a:p>
            <a:pPr lvl="0"/>
            <a:r>
              <a:rPr lang="nl-NL" dirty="0"/>
              <a:t>[naam]</a:t>
            </a:r>
          </a:p>
        </p:txBody>
      </p:sp>
      <p:sp>
        <p:nvSpPr>
          <p:cNvPr id="8" name="Tijdelijke aanduiding voor tekst 3">
            <a:extLst>
              <a:ext uri="{FF2B5EF4-FFF2-40B4-BE49-F238E27FC236}">
                <a16:creationId xmlns:a16="http://schemas.microsoft.com/office/drawing/2014/main" id="{0DB122B6-ECE0-4888-AE03-9ABE0BD74D1D}"/>
              </a:ext>
            </a:extLst>
          </p:cNvPr>
          <p:cNvSpPr>
            <a:spLocks noGrp="1"/>
          </p:cNvSpPr>
          <p:nvPr>
            <p:ph type="body" sz="quarter" idx="12" hasCustomPrompt="1"/>
          </p:nvPr>
        </p:nvSpPr>
        <p:spPr>
          <a:xfrm>
            <a:off x="9000000" y="5928955"/>
            <a:ext cx="3044996" cy="184666"/>
          </a:xfrm>
        </p:spPr>
        <p:txBody>
          <a:bodyPr>
            <a:noAutofit/>
          </a:bodyPr>
          <a:lstStyle>
            <a:lvl1pPr marL="0" indent="0">
              <a:spcAft>
                <a:spcPts val="0"/>
              </a:spcAft>
              <a:buNone/>
              <a:defRPr sz="1200"/>
            </a:lvl1pPr>
          </a:lstStyle>
          <a:p>
            <a:pPr lvl="0"/>
            <a:r>
              <a:rPr lang="nl-NL" dirty="0"/>
              <a:t>[functie]</a:t>
            </a:r>
          </a:p>
        </p:txBody>
      </p:sp>
      <p:sp>
        <p:nvSpPr>
          <p:cNvPr id="9" name="Tijdelijke aanduiding voor tekst 3">
            <a:extLst>
              <a:ext uri="{FF2B5EF4-FFF2-40B4-BE49-F238E27FC236}">
                <a16:creationId xmlns:a16="http://schemas.microsoft.com/office/drawing/2014/main" id="{D29BEAB6-47C4-4E05-A806-A136581FCA9C}"/>
              </a:ext>
            </a:extLst>
          </p:cNvPr>
          <p:cNvSpPr>
            <a:spLocks noGrp="1"/>
          </p:cNvSpPr>
          <p:nvPr>
            <p:ph type="body" sz="quarter" idx="13" hasCustomPrompt="1"/>
          </p:nvPr>
        </p:nvSpPr>
        <p:spPr>
          <a:xfrm>
            <a:off x="9000000" y="6165304"/>
            <a:ext cx="3044996" cy="169277"/>
          </a:xfrm>
        </p:spPr>
        <p:txBody>
          <a:bodyPr>
            <a:noAutofit/>
          </a:bodyPr>
          <a:lstStyle>
            <a:lvl1pPr marL="0" indent="0">
              <a:spcAft>
                <a:spcPts val="0"/>
              </a:spcAft>
              <a:buNone/>
              <a:defRPr sz="1100"/>
            </a:lvl1pPr>
          </a:lstStyle>
          <a:p>
            <a:pPr lvl="0"/>
            <a:r>
              <a:rPr lang="nl-NL" dirty="0"/>
              <a:t>[datum]</a:t>
            </a:r>
          </a:p>
        </p:txBody>
      </p:sp>
    </p:spTree>
    <p:extLst>
      <p:ext uri="{BB962C8B-B14F-4D97-AF65-F5344CB8AC3E}">
        <p14:creationId xmlns:p14="http://schemas.microsoft.com/office/powerpoint/2010/main" val="22092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7CAFB4-8655-43E1-BA08-D682E761A495}"/>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B1B8B031-E6B4-436B-8C52-B39C6F11137B}"/>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85377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7C38A591-C166-4F89-A4CA-97B8E35C37AF}"/>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3737696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emaal 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93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fsluitin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900000"/>
            <a:ext cx="12192000" cy="5526000"/>
          </a:xfrm>
          <a:solidFill>
            <a:schemeClr val="tx2"/>
          </a:solidFill>
        </p:spPr>
        <p:txBody>
          <a:bodyPr lIns="540000" tIns="0" rIns="540000" bIns="540000" anchor="b" anchorCtr="0">
            <a:noAutofit/>
          </a:bodyPr>
          <a:lstStyle>
            <a:lvl1pPr algn="r">
              <a:lnSpc>
                <a:spcPct val="100000"/>
              </a:lnSpc>
              <a:defRPr sz="4000" b="0"/>
            </a:lvl1pPr>
          </a:lstStyle>
          <a:p>
            <a:r>
              <a:rPr lang="nl-NL" dirty="0"/>
              <a:t>[afsluitgroet]</a:t>
            </a:r>
          </a:p>
        </p:txBody>
      </p:sp>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4A0BEBD5-771B-4798-85E1-8D0FF756A7CC}"/>
              </a:ext>
            </a:extLst>
          </p:cNvPr>
          <p:cNvSpPr>
            <a:spLocks noGrp="1"/>
          </p:cNvSpPr>
          <p:nvPr>
            <p:ph type="body" sz="quarter" idx="10" hasCustomPrompt="1"/>
          </p:nvPr>
        </p:nvSpPr>
        <p:spPr>
          <a:xfrm>
            <a:off x="695325" y="4221088"/>
            <a:ext cx="2952403" cy="1600843"/>
          </a:xfrm>
        </p:spPr>
        <p:txBody>
          <a:bodyPr anchor="b" anchorCtr="0"/>
          <a:lstStyle>
            <a:lvl1pPr marL="0" indent="0">
              <a:spcAft>
                <a:spcPts val="0"/>
              </a:spcAft>
              <a:buNone/>
              <a:defRPr/>
            </a:lvl1pPr>
          </a:lstStyle>
          <a:p>
            <a:pPr lvl="0"/>
            <a:r>
              <a:rPr lang="nl-NL" dirty="0"/>
              <a:t>Naam</a:t>
            </a:r>
            <a:br>
              <a:rPr lang="nl-NL" dirty="0"/>
            </a:br>
            <a:r>
              <a:rPr lang="nl-NL" dirty="0"/>
              <a:t>E-mailadres</a:t>
            </a:r>
            <a:br>
              <a:rPr lang="nl-NL" dirty="0"/>
            </a:br>
            <a:r>
              <a:rPr lang="nl-NL" dirty="0"/>
              <a:t>Telefoonnummer</a:t>
            </a:r>
          </a:p>
        </p:txBody>
      </p:sp>
    </p:spTree>
    <p:extLst>
      <p:ext uri="{BB962C8B-B14F-4D97-AF65-F5344CB8AC3E}">
        <p14:creationId xmlns:p14="http://schemas.microsoft.com/office/powerpoint/2010/main" val="143319541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E0AA4CB-757A-46A4-AD15-664BC87D3E01}"/>
              </a:ext>
            </a:extLst>
          </p:cNvPr>
          <p:cNvSpPr>
            <a:spLocks noGrp="1"/>
          </p:cNvSpPr>
          <p:nvPr>
            <p:ph type="pic" sz="quarter" idx="11"/>
          </p:nvPr>
        </p:nvSpPr>
        <p:spPr>
          <a:xfrm>
            <a:off x="0" y="899998"/>
            <a:ext cx="12192000" cy="5526000"/>
          </a:xfrm>
          <a:solidFill>
            <a:schemeClr val="accent6"/>
          </a:solidFill>
        </p:spPr>
        <p:txBody>
          <a:bodyPr tIns="720000"/>
          <a:lstStyle>
            <a:lvl1pPr marL="0" indent="0" algn="ctr">
              <a:buNone/>
              <a:defRPr/>
            </a:lvl1pPr>
          </a:lstStyle>
          <a:p>
            <a:endParaRPr lang="nl-NL" dirty="0"/>
          </a:p>
        </p:txBody>
      </p:sp>
      <p:sp>
        <p:nvSpPr>
          <p:cNvPr id="2" name="Titel 1"/>
          <p:cNvSpPr>
            <a:spLocks noGrp="1"/>
          </p:cNvSpPr>
          <p:nvPr>
            <p:ph type="ctrTitle" hasCustomPrompt="1"/>
          </p:nvPr>
        </p:nvSpPr>
        <p:spPr>
          <a:xfrm>
            <a:off x="0" y="5526000"/>
            <a:ext cx="12192000" cy="900000"/>
          </a:xfrm>
          <a:solidFill>
            <a:schemeClr val="tx2"/>
          </a:solidFill>
        </p:spPr>
        <p:txBody>
          <a:bodyPr lIns="540000" tIns="0" rIns="4320000" bIns="0">
            <a:noAutofit/>
          </a:bodyPr>
          <a:lstStyle>
            <a:lvl1pPr algn="l">
              <a:lnSpc>
                <a:spcPct val="90000"/>
              </a:lnSpc>
              <a:defRPr sz="3200" b="0"/>
            </a:lvl1pPr>
          </a:lstStyle>
          <a:p>
            <a:r>
              <a:rPr lang="nl-NL" dirty="0"/>
              <a:t>Klik om de stijl te bewerken</a:t>
            </a:r>
          </a:p>
        </p:txBody>
      </p:sp>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3">
            <a:extLst>
              <a:ext uri="{FF2B5EF4-FFF2-40B4-BE49-F238E27FC236}">
                <a16:creationId xmlns:a16="http://schemas.microsoft.com/office/drawing/2014/main" id="{871D1691-BCF0-486B-8681-7F03DFC0EECB}"/>
              </a:ext>
            </a:extLst>
          </p:cNvPr>
          <p:cNvSpPr>
            <a:spLocks noGrp="1"/>
          </p:cNvSpPr>
          <p:nvPr>
            <p:ph type="body" sz="quarter" idx="10" hasCustomPrompt="1"/>
          </p:nvPr>
        </p:nvSpPr>
        <p:spPr>
          <a:xfrm>
            <a:off x="9000000" y="5631051"/>
            <a:ext cx="3044996" cy="246221"/>
          </a:xfrm>
        </p:spPr>
        <p:txBody>
          <a:bodyPr>
            <a:noAutofit/>
          </a:bodyPr>
          <a:lstStyle>
            <a:lvl1pPr marL="0" indent="0">
              <a:spcAft>
                <a:spcPts val="0"/>
              </a:spcAft>
              <a:buNone/>
              <a:defRPr sz="1600">
                <a:solidFill>
                  <a:schemeClr val="bg1"/>
                </a:solidFill>
              </a:defRPr>
            </a:lvl1pPr>
          </a:lstStyle>
          <a:p>
            <a:pPr lvl="0"/>
            <a:r>
              <a:rPr lang="nl-NL" dirty="0"/>
              <a:t>[naam]</a:t>
            </a:r>
          </a:p>
        </p:txBody>
      </p:sp>
      <p:sp>
        <p:nvSpPr>
          <p:cNvPr id="8" name="Tijdelijke aanduiding voor tekst 3">
            <a:extLst>
              <a:ext uri="{FF2B5EF4-FFF2-40B4-BE49-F238E27FC236}">
                <a16:creationId xmlns:a16="http://schemas.microsoft.com/office/drawing/2014/main" id="{67AC0429-97FC-44A3-A30E-20E8A7E36D12}"/>
              </a:ext>
            </a:extLst>
          </p:cNvPr>
          <p:cNvSpPr>
            <a:spLocks noGrp="1"/>
          </p:cNvSpPr>
          <p:nvPr>
            <p:ph type="body" sz="quarter" idx="12" hasCustomPrompt="1"/>
          </p:nvPr>
        </p:nvSpPr>
        <p:spPr>
          <a:xfrm>
            <a:off x="9000000" y="5928955"/>
            <a:ext cx="3044996" cy="184666"/>
          </a:xfrm>
        </p:spPr>
        <p:txBody>
          <a:bodyPr>
            <a:noAutofit/>
          </a:bodyPr>
          <a:lstStyle>
            <a:lvl1pPr marL="0" indent="0">
              <a:spcAft>
                <a:spcPts val="0"/>
              </a:spcAft>
              <a:buNone/>
              <a:defRPr sz="1200">
                <a:solidFill>
                  <a:schemeClr val="bg1"/>
                </a:solidFill>
              </a:defRPr>
            </a:lvl1pPr>
          </a:lstStyle>
          <a:p>
            <a:pPr lvl="0"/>
            <a:r>
              <a:rPr lang="nl-NL" dirty="0"/>
              <a:t>[functie]</a:t>
            </a:r>
          </a:p>
        </p:txBody>
      </p:sp>
      <p:sp>
        <p:nvSpPr>
          <p:cNvPr id="9" name="Tijdelijke aanduiding voor tekst 3">
            <a:extLst>
              <a:ext uri="{FF2B5EF4-FFF2-40B4-BE49-F238E27FC236}">
                <a16:creationId xmlns:a16="http://schemas.microsoft.com/office/drawing/2014/main" id="{6CD0A8E1-0231-4AD3-A46C-B95C1A68E77A}"/>
              </a:ext>
            </a:extLst>
          </p:cNvPr>
          <p:cNvSpPr>
            <a:spLocks noGrp="1"/>
          </p:cNvSpPr>
          <p:nvPr>
            <p:ph type="body" sz="quarter" idx="13" hasCustomPrompt="1"/>
          </p:nvPr>
        </p:nvSpPr>
        <p:spPr>
          <a:xfrm>
            <a:off x="9000000" y="6165304"/>
            <a:ext cx="3044996" cy="169277"/>
          </a:xfrm>
        </p:spPr>
        <p:txBody>
          <a:bodyPr>
            <a:noAutofit/>
          </a:bodyPr>
          <a:lstStyle>
            <a:lvl1pPr marL="0" indent="0">
              <a:spcAft>
                <a:spcPts val="0"/>
              </a:spcAft>
              <a:buNone/>
              <a:defRPr sz="1100">
                <a:solidFill>
                  <a:schemeClr val="bg1"/>
                </a:solidFill>
              </a:defRPr>
            </a:lvl1pPr>
          </a:lstStyle>
          <a:p>
            <a:pPr lvl="0"/>
            <a:r>
              <a:rPr lang="nl-NL" dirty="0"/>
              <a:t>[datum]</a:t>
            </a:r>
          </a:p>
        </p:txBody>
      </p:sp>
    </p:spTree>
    <p:extLst>
      <p:ext uri="{BB962C8B-B14F-4D97-AF65-F5344CB8AC3E}">
        <p14:creationId xmlns:p14="http://schemas.microsoft.com/office/powerpoint/2010/main" val="247703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zonder foto">
    <p:spTree>
      <p:nvGrpSpPr>
        <p:cNvPr id="1" name=""/>
        <p:cNvGrpSpPr/>
        <p:nvPr/>
      </p:nvGrpSpPr>
      <p:grpSpPr>
        <a:xfrm>
          <a:off x="0" y="0"/>
          <a:ext cx="0" cy="0"/>
          <a:chOff x="0" y="0"/>
          <a:chExt cx="0" cy="0"/>
        </a:xfrm>
      </p:grpSpPr>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a:extLst>
              <a:ext uri="{FF2B5EF4-FFF2-40B4-BE49-F238E27FC236}">
                <a16:creationId xmlns:a16="http://schemas.microsoft.com/office/drawing/2014/main" id="{0ACEDE28-3FC3-4171-AD62-4CBAB4DC92AE}"/>
              </a:ext>
            </a:extLst>
          </p:cNvPr>
          <p:cNvSpPr>
            <a:spLocks noGrp="1"/>
          </p:cNvSpPr>
          <p:nvPr>
            <p:ph type="ctrTitle" hasCustomPrompt="1"/>
          </p:nvPr>
        </p:nvSpPr>
        <p:spPr>
          <a:xfrm>
            <a:off x="0" y="900000"/>
            <a:ext cx="12192000" cy="5526000"/>
          </a:xfrm>
        </p:spPr>
        <p:txBody>
          <a:bodyPr lIns="900000" tIns="0" rIns="540000" bIns="2412000" anchor="b" anchorCtr="0">
            <a:noAutofit/>
          </a:bodyPr>
          <a:lstStyle>
            <a:lvl1pPr algn="l">
              <a:lnSpc>
                <a:spcPct val="100000"/>
              </a:lnSpc>
              <a:defRPr sz="4000" b="0">
                <a:solidFill>
                  <a:schemeClr val="bg1"/>
                </a:solidFill>
              </a:defRPr>
            </a:lvl1pPr>
          </a:lstStyle>
          <a:p>
            <a:r>
              <a:rPr lang="nl-NL" dirty="0"/>
              <a:t>Klik om de stijl te bewerken</a:t>
            </a:r>
          </a:p>
        </p:txBody>
      </p:sp>
      <p:sp>
        <p:nvSpPr>
          <p:cNvPr id="9" name="Ondertitel 2">
            <a:extLst>
              <a:ext uri="{FF2B5EF4-FFF2-40B4-BE49-F238E27FC236}">
                <a16:creationId xmlns:a16="http://schemas.microsoft.com/office/drawing/2014/main" id="{BF43F38D-C0BC-4F67-A72B-49A573E37C76}"/>
              </a:ext>
            </a:extLst>
          </p:cNvPr>
          <p:cNvSpPr>
            <a:spLocks noGrp="1"/>
          </p:cNvSpPr>
          <p:nvPr>
            <p:ph type="subTitle" idx="1"/>
          </p:nvPr>
        </p:nvSpPr>
        <p:spPr>
          <a:xfrm>
            <a:off x="900000" y="4518262"/>
            <a:ext cx="10393200" cy="566922"/>
          </a:xfrm>
        </p:spPr>
        <p:txBody>
          <a:bodyPr lIns="0" r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0" name="Tijdelijke aanduiding voor tekst 3">
            <a:extLst>
              <a:ext uri="{FF2B5EF4-FFF2-40B4-BE49-F238E27FC236}">
                <a16:creationId xmlns:a16="http://schemas.microsoft.com/office/drawing/2014/main" id="{B515F965-9A42-493B-AB84-BE8043E500C0}"/>
              </a:ext>
            </a:extLst>
          </p:cNvPr>
          <p:cNvSpPr>
            <a:spLocks noGrp="1"/>
          </p:cNvSpPr>
          <p:nvPr>
            <p:ph type="body" sz="quarter" idx="10" hasCustomPrompt="1"/>
          </p:nvPr>
        </p:nvSpPr>
        <p:spPr>
          <a:xfrm>
            <a:off x="900000" y="5230019"/>
            <a:ext cx="4824536" cy="307777"/>
          </a:xfrm>
        </p:spPr>
        <p:txBody>
          <a:bodyPr>
            <a:noAutofit/>
          </a:bodyPr>
          <a:lstStyle>
            <a:lvl1pPr marL="0" indent="0">
              <a:spcAft>
                <a:spcPts val="0"/>
              </a:spcAft>
              <a:buNone/>
              <a:defRPr sz="2000">
                <a:solidFill>
                  <a:schemeClr val="bg1"/>
                </a:solidFill>
              </a:defRPr>
            </a:lvl1pPr>
          </a:lstStyle>
          <a:p>
            <a:pPr lvl="0"/>
            <a:r>
              <a:rPr lang="nl-NL" dirty="0"/>
              <a:t>[naam]</a:t>
            </a:r>
          </a:p>
        </p:txBody>
      </p:sp>
      <p:sp>
        <p:nvSpPr>
          <p:cNvPr id="12" name="Tijdelijke aanduiding voor tekst 3">
            <a:extLst>
              <a:ext uri="{FF2B5EF4-FFF2-40B4-BE49-F238E27FC236}">
                <a16:creationId xmlns:a16="http://schemas.microsoft.com/office/drawing/2014/main" id="{F45212D7-3596-45B2-80B5-775D7F704A5E}"/>
              </a:ext>
            </a:extLst>
          </p:cNvPr>
          <p:cNvSpPr>
            <a:spLocks noGrp="1"/>
          </p:cNvSpPr>
          <p:nvPr>
            <p:ph type="body" sz="quarter" idx="11" hasCustomPrompt="1"/>
          </p:nvPr>
        </p:nvSpPr>
        <p:spPr>
          <a:xfrm>
            <a:off x="900000" y="5602390"/>
            <a:ext cx="4824536" cy="246221"/>
          </a:xfrm>
        </p:spPr>
        <p:txBody>
          <a:bodyPr>
            <a:noAutofit/>
          </a:bodyPr>
          <a:lstStyle>
            <a:lvl1pPr marL="0" indent="0">
              <a:spcAft>
                <a:spcPts val="0"/>
              </a:spcAft>
              <a:buNone/>
              <a:defRPr sz="1600">
                <a:solidFill>
                  <a:schemeClr val="bg1"/>
                </a:solidFill>
              </a:defRPr>
            </a:lvl1pPr>
          </a:lstStyle>
          <a:p>
            <a:pPr lvl="0"/>
            <a:r>
              <a:rPr lang="nl-NL" dirty="0"/>
              <a:t>[functie]</a:t>
            </a:r>
          </a:p>
        </p:txBody>
      </p:sp>
      <p:sp>
        <p:nvSpPr>
          <p:cNvPr id="13" name="Tijdelijke aanduiding voor tekst 3">
            <a:extLst>
              <a:ext uri="{FF2B5EF4-FFF2-40B4-BE49-F238E27FC236}">
                <a16:creationId xmlns:a16="http://schemas.microsoft.com/office/drawing/2014/main" id="{B0C2D07B-395A-458B-BDA4-36F0123C5071}"/>
              </a:ext>
            </a:extLst>
          </p:cNvPr>
          <p:cNvSpPr>
            <a:spLocks noGrp="1"/>
          </p:cNvSpPr>
          <p:nvPr>
            <p:ph type="body" sz="quarter" idx="12" hasCustomPrompt="1"/>
          </p:nvPr>
        </p:nvSpPr>
        <p:spPr>
          <a:xfrm>
            <a:off x="900000" y="5913204"/>
            <a:ext cx="4824536" cy="215444"/>
          </a:xfrm>
        </p:spPr>
        <p:txBody>
          <a:bodyPr>
            <a:noAutofit/>
          </a:bodyPr>
          <a:lstStyle>
            <a:lvl1pPr marL="0" indent="0">
              <a:spcAft>
                <a:spcPts val="0"/>
              </a:spcAft>
              <a:buNone/>
              <a:defRPr sz="1400">
                <a:solidFill>
                  <a:schemeClr val="bg1"/>
                </a:solidFill>
              </a:defRPr>
            </a:lvl1pPr>
          </a:lstStyle>
          <a:p>
            <a:pPr lvl="0"/>
            <a:r>
              <a:rPr lang="nl-NL" dirty="0"/>
              <a:t>[datum]</a:t>
            </a:r>
          </a:p>
        </p:txBody>
      </p:sp>
    </p:spTree>
    <p:extLst>
      <p:ext uri="{BB962C8B-B14F-4D97-AF65-F5344CB8AC3E}">
        <p14:creationId xmlns:p14="http://schemas.microsoft.com/office/powerpoint/2010/main" val="983466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met bullets / object">
    <p:spTree>
      <p:nvGrpSpPr>
        <p:cNvPr id="1" name=""/>
        <p:cNvGrpSpPr/>
        <p:nvPr/>
      </p:nvGrpSpPr>
      <p:grpSpPr>
        <a:xfrm>
          <a:off x="0" y="0"/>
          <a:ext cx="0" cy="0"/>
          <a:chOff x="0" y="0"/>
          <a:chExt cx="0" cy="0"/>
        </a:xfrm>
      </p:grpSpPr>
      <p:sp>
        <p:nvSpPr>
          <p:cNvPr id="10" name="Tijdelijke aanduiding voor inhoud 9"/>
          <p:cNvSpPr>
            <a:spLocks noGrp="1"/>
          </p:cNvSpPr>
          <p:nvPr>
            <p:ph sz="quarter" idx="10"/>
          </p:nvPr>
        </p:nvSpPr>
        <p:spPr>
          <a:xfrm>
            <a:off x="540000" y="1440000"/>
            <a:ext cx="11113200" cy="4860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dirty="0"/>
              <a:t>Klik om stijl te bewerken</a:t>
            </a:r>
          </a:p>
        </p:txBody>
      </p:sp>
      <p:sp>
        <p:nvSpPr>
          <p:cNvPr id="4" name="Tijdelijke aanduiding voor tekst 3">
            <a:extLst>
              <a:ext uri="{FF2B5EF4-FFF2-40B4-BE49-F238E27FC236}">
                <a16:creationId xmlns:a16="http://schemas.microsoft.com/office/drawing/2014/main" id="{5171B407-ED98-42E8-A65D-566D6AB55D3E}"/>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92871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zonder bullets">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540000" y="1440000"/>
            <a:ext cx="11113200" cy="4860000"/>
          </a:xfrm>
        </p:spPr>
        <p:txBody>
          <a:bodyPr/>
          <a:lstStyle>
            <a:lvl1pPr marL="0" indent="0">
              <a:buNone/>
              <a:defRPr/>
            </a:lvl1pPr>
          </a:lstStyle>
          <a:p>
            <a:pPr lvl="0"/>
            <a:r>
              <a:rPr lang="nl-NL" dirty="0"/>
              <a:t>Klik om de modelstijlen te bewerken</a:t>
            </a:r>
          </a:p>
        </p:txBody>
      </p:sp>
      <p:sp>
        <p:nvSpPr>
          <p:cNvPr id="2" name="Titel 1">
            <a:extLst>
              <a:ext uri="{FF2B5EF4-FFF2-40B4-BE49-F238E27FC236}">
                <a16:creationId xmlns:a16="http://schemas.microsoft.com/office/drawing/2014/main" id="{76919304-613D-4D47-A003-DA70EE37E829}"/>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DB0D998F-9E7E-4224-81A9-268889C0DE7D}"/>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949215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Tekst - Foto">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EE136C-A1CB-4C75-AB37-6F7F7E8FE68E}"/>
              </a:ext>
            </a:extLst>
          </p:cNvPr>
          <p:cNvSpPr>
            <a:spLocks noGrp="1"/>
          </p:cNvSpPr>
          <p:nvPr>
            <p:ph type="title"/>
          </p:nvPr>
        </p:nvSpPr>
        <p:spPr/>
        <p:txBody>
          <a:bodyPr/>
          <a:lstStyle/>
          <a:p>
            <a:r>
              <a:rPr lang="nl-NL"/>
              <a:t>Klik om stijl te bewerken</a:t>
            </a:r>
          </a:p>
        </p:txBody>
      </p:sp>
      <p:sp>
        <p:nvSpPr>
          <p:cNvPr id="10" name="Tijdelijke aanduiding voor afbeelding 5">
            <a:extLst>
              <a:ext uri="{FF2B5EF4-FFF2-40B4-BE49-F238E27FC236}">
                <a16:creationId xmlns:a16="http://schemas.microsoft.com/office/drawing/2014/main" id="{DACF8B63-4FFA-4AA5-94A1-9F4059A942A0}"/>
              </a:ext>
            </a:extLst>
          </p:cNvPr>
          <p:cNvSpPr>
            <a:spLocks noGrp="1"/>
          </p:cNvSpPr>
          <p:nvPr>
            <p:ph type="pic" sz="quarter" idx="11"/>
          </p:nvPr>
        </p:nvSpPr>
        <p:spPr>
          <a:xfrm>
            <a:off x="8487600" y="1079500"/>
            <a:ext cx="3704400" cy="5346000"/>
          </a:xfrm>
          <a:solidFill>
            <a:schemeClr val="accent6"/>
          </a:solidFill>
        </p:spPr>
        <p:txBody>
          <a:bodyPr tIns="720000"/>
          <a:lstStyle>
            <a:lvl1pPr marL="0" indent="0" algn="ctr">
              <a:buNone/>
              <a:defRPr/>
            </a:lvl1pPr>
          </a:lstStyle>
          <a:p>
            <a:endParaRPr lang="nl-NL" dirty="0"/>
          </a:p>
        </p:txBody>
      </p:sp>
      <p:sp>
        <p:nvSpPr>
          <p:cNvPr id="11" name="Tijdelijke aanduiding voor tekst 3">
            <a:extLst>
              <a:ext uri="{FF2B5EF4-FFF2-40B4-BE49-F238E27FC236}">
                <a16:creationId xmlns:a16="http://schemas.microsoft.com/office/drawing/2014/main" id="{B9C29F23-EF5B-49E5-ACBE-F382D42AFA55}"/>
              </a:ext>
            </a:extLst>
          </p:cNvPr>
          <p:cNvSpPr>
            <a:spLocks noGrp="1"/>
          </p:cNvSpPr>
          <p:nvPr>
            <p:ph type="body" sz="quarter" idx="12"/>
          </p:nvPr>
        </p:nvSpPr>
        <p:spPr>
          <a:xfrm>
            <a:off x="540000" y="1443450"/>
            <a:ext cx="75738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3">
            <a:extLst>
              <a:ext uri="{FF2B5EF4-FFF2-40B4-BE49-F238E27FC236}">
                <a16:creationId xmlns:a16="http://schemas.microsoft.com/office/drawing/2014/main" id="{D08A09F1-73A5-4FBC-9A4F-5316977F1AEB}"/>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1830233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p:nvPr>
        </p:nvSpPr>
        <p:spPr>
          <a:xfrm>
            <a:off x="4078800" y="1440000"/>
            <a:ext cx="75744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3704400" cy="5346000"/>
          </a:xfrm>
          <a:solidFill>
            <a:schemeClr val="accent6"/>
          </a:solidFill>
        </p:spPr>
        <p:txBody>
          <a:bodyPr tIns="720000"/>
          <a:lstStyle>
            <a:lvl1pPr marL="0" indent="0" algn="ctr">
              <a:buNone/>
              <a:defRPr/>
            </a:lvl1pPr>
          </a:lstStyle>
          <a:p>
            <a:endParaRPr lang="nl-NL" dirty="0"/>
          </a:p>
        </p:txBody>
      </p:sp>
      <p:sp>
        <p:nvSpPr>
          <p:cNvPr id="5" name="Tijdelijke aanduiding voor tekst 3">
            <a:extLst>
              <a:ext uri="{FF2B5EF4-FFF2-40B4-BE49-F238E27FC236}">
                <a16:creationId xmlns:a16="http://schemas.microsoft.com/office/drawing/2014/main" id="{16CDF5AD-6340-4F70-A092-03B26F9F693A}"/>
              </a:ext>
            </a:extLst>
          </p:cNvPr>
          <p:cNvSpPr>
            <a:spLocks noGrp="1"/>
          </p:cNvSpPr>
          <p:nvPr>
            <p:ph type="body" sz="quarter" idx="12"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385757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zonder fot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900000"/>
            <a:ext cx="12192000" cy="5526000"/>
          </a:xfrm>
        </p:spPr>
        <p:txBody>
          <a:bodyPr lIns="900000" tIns="0" rIns="540000" bIns="2412000" anchor="b" anchorCtr="0">
            <a:noAutofit/>
          </a:bodyPr>
          <a:lstStyle>
            <a:lvl1pPr algn="l">
              <a:lnSpc>
                <a:spcPct val="100000"/>
              </a:lnSpc>
              <a:defRPr sz="4000" b="0"/>
            </a:lvl1pPr>
          </a:lstStyle>
          <a:p>
            <a:r>
              <a:rPr lang="nl-NL" dirty="0"/>
              <a:t>Klik om de stijl te bewerken</a:t>
            </a:r>
          </a:p>
        </p:txBody>
      </p:sp>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ndertitel 2">
            <a:extLst>
              <a:ext uri="{FF2B5EF4-FFF2-40B4-BE49-F238E27FC236}">
                <a16:creationId xmlns:a16="http://schemas.microsoft.com/office/drawing/2014/main" id="{489058A8-EAB1-495F-BCA4-8E50FB3263DD}"/>
              </a:ext>
            </a:extLst>
          </p:cNvPr>
          <p:cNvSpPr>
            <a:spLocks noGrp="1"/>
          </p:cNvSpPr>
          <p:nvPr>
            <p:ph type="subTitle" idx="1"/>
          </p:nvPr>
        </p:nvSpPr>
        <p:spPr>
          <a:xfrm>
            <a:off x="900000" y="4518262"/>
            <a:ext cx="10393200" cy="566922"/>
          </a:xfrm>
        </p:spPr>
        <p:txBody>
          <a:bodyPr lIns="0" r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tekst 3">
            <a:extLst>
              <a:ext uri="{FF2B5EF4-FFF2-40B4-BE49-F238E27FC236}">
                <a16:creationId xmlns:a16="http://schemas.microsoft.com/office/drawing/2014/main" id="{D73ED20F-77DD-46EA-A6C7-4C1C2835AD3A}"/>
              </a:ext>
            </a:extLst>
          </p:cNvPr>
          <p:cNvSpPr>
            <a:spLocks noGrp="1"/>
          </p:cNvSpPr>
          <p:nvPr>
            <p:ph type="body" sz="quarter" idx="10" hasCustomPrompt="1"/>
          </p:nvPr>
        </p:nvSpPr>
        <p:spPr>
          <a:xfrm>
            <a:off x="900000" y="5230019"/>
            <a:ext cx="4824536" cy="307777"/>
          </a:xfrm>
        </p:spPr>
        <p:txBody>
          <a:bodyPr>
            <a:noAutofit/>
          </a:bodyPr>
          <a:lstStyle>
            <a:lvl1pPr marL="0" indent="0">
              <a:spcAft>
                <a:spcPts val="0"/>
              </a:spcAft>
              <a:buNone/>
              <a:defRPr sz="2000"/>
            </a:lvl1pPr>
          </a:lstStyle>
          <a:p>
            <a:pPr lvl="0"/>
            <a:r>
              <a:rPr lang="nl-NL" dirty="0"/>
              <a:t>[naam]</a:t>
            </a:r>
          </a:p>
        </p:txBody>
      </p:sp>
      <p:sp>
        <p:nvSpPr>
          <p:cNvPr id="9" name="Tijdelijke aanduiding voor tekst 3">
            <a:extLst>
              <a:ext uri="{FF2B5EF4-FFF2-40B4-BE49-F238E27FC236}">
                <a16:creationId xmlns:a16="http://schemas.microsoft.com/office/drawing/2014/main" id="{58757BB9-5C88-4B9F-9E32-0F1E1A4E0415}"/>
              </a:ext>
            </a:extLst>
          </p:cNvPr>
          <p:cNvSpPr>
            <a:spLocks noGrp="1"/>
          </p:cNvSpPr>
          <p:nvPr>
            <p:ph type="body" sz="quarter" idx="11" hasCustomPrompt="1"/>
          </p:nvPr>
        </p:nvSpPr>
        <p:spPr>
          <a:xfrm>
            <a:off x="900000" y="5602390"/>
            <a:ext cx="4824536" cy="246221"/>
          </a:xfrm>
        </p:spPr>
        <p:txBody>
          <a:bodyPr>
            <a:noAutofit/>
          </a:bodyPr>
          <a:lstStyle>
            <a:lvl1pPr marL="0" indent="0">
              <a:spcAft>
                <a:spcPts val="0"/>
              </a:spcAft>
              <a:buNone/>
              <a:defRPr sz="1600"/>
            </a:lvl1pPr>
          </a:lstStyle>
          <a:p>
            <a:pPr lvl="0"/>
            <a:r>
              <a:rPr lang="nl-NL" dirty="0"/>
              <a:t>[functie]</a:t>
            </a:r>
          </a:p>
        </p:txBody>
      </p:sp>
      <p:sp>
        <p:nvSpPr>
          <p:cNvPr id="10" name="Tijdelijke aanduiding voor tekst 3">
            <a:extLst>
              <a:ext uri="{FF2B5EF4-FFF2-40B4-BE49-F238E27FC236}">
                <a16:creationId xmlns:a16="http://schemas.microsoft.com/office/drawing/2014/main" id="{C3282038-BACA-4FA2-BBBD-F88196BB5982}"/>
              </a:ext>
            </a:extLst>
          </p:cNvPr>
          <p:cNvSpPr>
            <a:spLocks noGrp="1"/>
          </p:cNvSpPr>
          <p:nvPr>
            <p:ph type="body" sz="quarter" idx="12" hasCustomPrompt="1"/>
          </p:nvPr>
        </p:nvSpPr>
        <p:spPr>
          <a:xfrm>
            <a:off x="900000" y="5913204"/>
            <a:ext cx="4824536" cy="215444"/>
          </a:xfrm>
        </p:spPr>
        <p:txBody>
          <a:bodyPr>
            <a:noAutofit/>
          </a:bodyPr>
          <a:lstStyle>
            <a:lvl1pPr marL="0" indent="0">
              <a:spcAft>
                <a:spcPts val="0"/>
              </a:spcAft>
              <a:buNone/>
              <a:defRPr sz="1400"/>
            </a:lvl1pPr>
          </a:lstStyle>
          <a:p>
            <a:pPr lvl="0"/>
            <a:r>
              <a:rPr lang="nl-NL" dirty="0"/>
              <a:t>[datum]</a:t>
            </a:r>
          </a:p>
        </p:txBody>
      </p:sp>
    </p:spTree>
    <p:extLst>
      <p:ext uri="{BB962C8B-B14F-4D97-AF65-F5344CB8AC3E}">
        <p14:creationId xmlns:p14="http://schemas.microsoft.com/office/powerpoint/2010/main" val="2360767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 Tekst - Foto">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EE136C-A1CB-4C75-AB37-6F7F7E8FE68E}"/>
              </a:ext>
            </a:extLst>
          </p:cNvPr>
          <p:cNvSpPr>
            <a:spLocks noGrp="1"/>
          </p:cNvSpPr>
          <p:nvPr>
            <p:ph type="title"/>
          </p:nvPr>
        </p:nvSpPr>
        <p:spPr/>
        <p:txBody>
          <a:bodyPr/>
          <a:lstStyle/>
          <a:p>
            <a:r>
              <a:rPr lang="nl-NL"/>
              <a:t>Klik om stijl te bewerken</a:t>
            </a:r>
          </a:p>
        </p:txBody>
      </p:sp>
      <p:sp>
        <p:nvSpPr>
          <p:cNvPr id="8" name="Tijdelijke aanduiding voor tekst 3">
            <a:extLst>
              <a:ext uri="{FF2B5EF4-FFF2-40B4-BE49-F238E27FC236}">
                <a16:creationId xmlns:a16="http://schemas.microsoft.com/office/drawing/2014/main" id="{F4254A1B-B225-44B1-9927-3D718455C2CD}"/>
              </a:ext>
            </a:extLst>
          </p:cNvPr>
          <p:cNvSpPr>
            <a:spLocks noGrp="1"/>
          </p:cNvSpPr>
          <p:nvPr>
            <p:ph type="body" sz="quarter" idx="10"/>
          </p:nvPr>
        </p:nvSpPr>
        <p:spPr>
          <a:xfrm>
            <a:off x="540000" y="144000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5">
            <a:extLst>
              <a:ext uri="{FF2B5EF4-FFF2-40B4-BE49-F238E27FC236}">
                <a16:creationId xmlns:a16="http://schemas.microsoft.com/office/drawing/2014/main" id="{DACF8B63-4FFA-4AA5-94A1-9F4059A942A0}"/>
              </a:ext>
            </a:extLst>
          </p:cNvPr>
          <p:cNvSpPr>
            <a:spLocks noGrp="1"/>
          </p:cNvSpPr>
          <p:nvPr>
            <p:ph type="pic" sz="quarter" idx="11"/>
          </p:nvPr>
        </p:nvSpPr>
        <p:spPr>
          <a:xfrm>
            <a:off x="8487600" y="1079500"/>
            <a:ext cx="3704400" cy="5346000"/>
          </a:xfrm>
          <a:solidFill>
            <a:schemeClr val="accent6"/>
          </a:solidFill>
        </p:spPr>
        <p:txBody>
          <a:bodyPr tIns="720000"/>
          <a:lstStyle>
            <a:lvl1pPr marL="0" indent="0" algn="ctr">
              <a:buNone/>
              <a:defRPr/>
            </a:lvl1pPr>
          </a:lstStyle>
          <a:p>
            <a:endParaRPr lang="nl-NL" dirty="0"/>
          </a:p>
        </p:txBody>
      </p:sp>
      <p:sp>
        <p:nvSpPr>
          <p:cNvPr id="11" name="Tijdelijke aanduiding voor tekst 3">
            <a:extLst>
              <a:ext uri="{FF2B5EF4-FFF2-40B4-BE49-F238E27FC236}">
                <a16:creationId xmlns:a16="http://schemas.microsoft.com/office/drawing/2014/main" id="{B9C29F23-EF5B-49E5-ACBE-F382D42AFA55}"/>
              </a:ext>
            </a:extLst>
          </p:cNvPr>
          <p:cNvSpPr>
            <a:spLocks noGrp="1"/>
          </p:cNvSpPr>
          <p:nvPr>
            <p:ph type="body" sz="quarter" idx="12"/>
          </p:nvPr>
        </p:nvSpPr>
        <p:spPr>
          <a:xfrm>
            <a:off x="4514400" y="144000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tekst 3">
            <a:extLst>
              <a:ext uri="{FF2B5EF4-FFF2-40B4-BE49-F238E27FC236}">
                <a16:creationId xmlns:a16="http://schemas.microsoft.com/office/drawing/2014/main" id="{C7FF7818-ECB9-4F19-923F-B51A2C036B83}"/>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484116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 Tekst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p:nvPr>
        </p:nvSpPr>
        <p:spPr>
          <a:xfrm>
            <a:off x="4078800" y="144000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3704400" cy="5346000"/>
          </a:xfrm>
          <a:solidFill>
            <a:schemeClr val="accent6"/>
          </a:solidFill>
        </p:spPr>
        <p:txBody>
          <a:bodyPr tIns="720000"/>
          <a:lstStyle>
            <a:lvl1pPr marL="0" indent="0" algn="ctr">
              <a:buNone/>
              <a:defRPr/>
            </a:lvl1pPr>
          </a:lstStyle>
          <a:p>
            <a:endParaRPr lang="nl-NL" dirty="0"/>
          </a:p>
        </p:txBody>
      </p:sp>
      <p:sp>
        <p:nvSpPr>
          <p:cNvPr id="8" name="Tijdelijke aanduiding voor tekst 3">
            <a:extLst>
              <a:ext uri="{FF2B5EF4-FFF2-40B4-BE49-F238E27FC236}">
                <a16:creationId xmlns:a16="http://schemas.microsoft.com/office/drawing/2014/main" id="{69B8D60D-F13C-499A-8674-F13F4ED82841}"/>
              </a:ext>
            </a:extLst>
          </p:cNvPr>
          <p:cNvSpPr>
            <a:spLocks noGrp="1"/>
          </p:cNvSpPr>
          <p:nvPr>
            <p:ph type="body" sz="quarter" idx="12"/>
          </p:nvPr>
        </p:nvSpPr>
        <p:spPr>
          <a:xfrm>
            <a:off x="8053200" y="144345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ekst 3">
            <a:extLst>
              <a:ext uri="{FF2B5EF4-FFF2-40B4-BE49-F238E27FC236}">
                <a16:creationId xmlns:a16="http://schemas.microsoft.com/office/drawing/2014/main" id="{25B324CE-4AD9-48EF-8656-BB8B2DF32B1D}"/>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285625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12192000" cy="5346000"/>
          </a:xfrm>
          <a:solidFill>
            <a:schemeClr val="accent6"/>
          </a:solidFill>
        </p:spPr>
        <p:txBody>
          <a:bodyPr lIns="1440000" tIns="720000"/>
          <a:lstStyle>
            <a:lvl1pPr marL="0" indent="0" algn="l">
              <a:buNone/>
              <a:defRPr/>
            </a:lvl1pPr>
          </a:lstStyle>
          <a:p>
            <a:endParaRPr lang="nl-NL" dirty="0"/>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hasCustomPrompt="1"/>
          </p:nvPr>
        </p:nvSpPr>
        <p:spPr>
          <a:xfrm>
            <a:off x="7824192" y="1749888"/>
            <a:ext cx="4367808" cy="4005224"/>
          </a:xfrm>
          <a:solidFill>
            <a:schemeClr val="bg1">
              <a:alpha val="90000"/>
            </a:schemeClr>
          </a:solidFill>
        </p:spPr>
        <p:txBody>
          <a:bodyPr lIns="360000" tIns="180000" rIns="180000" bIns="180000" anchor="ctr" anchorCtr="0"/>
          <a:lstStyle>
            <a:lvl1pPr marL="0" indent="0">
              <a:buNone/>
              <a:defRPr sz="3200"/>
            </a:lvl1pPr>
          </a:lstStyle>
          <a:p>
            <a:pPr lvl="0"/>
            <a:r>
              <a:rPr lang="nl-NL" dirty="0"/>
              <a:t>[quote]</a:t>
            </a:r>
          </a:p>
        </p:txBody>
      </p:sp>
      <p:sp>
        <p:nvSpPr>
          <p:cNvPr id="5" name="Tijdelijke aanduiding voor tekst 3">
            <a:extLst>
              <a:ext uri="{FF2B5EF4-FFF2-40B4-BE49-F238E27FC236}">
                <a16:creationId xmlns:a16="http://schemas.microsoft.com/office/drawing/2014/main" id="{1DC1F296-718B-42C2-AA56-767721AF838B}"/>
              </a:ext>
            </a:extLst>
          </p:cNvPr>
          <p:cNvSpPr>
            <a:spLocks noGrp="1"/>
          </p:cNvSpPr>
          <p:nvPr>
            <p:ph type="body" sz="quarter" idx="12"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960599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7CAFB4-8655-43E1-BA08-D682E761A495}"/>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B11BAB09-717E-4F12-A73B-648CC9947C37}"/>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3165051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7F1ECCB6-C482-438D-8BDF-402589D35107}"/>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826963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Helemaal 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261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fsluitin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900000"/>
            <a:ext cx="12192000" cy="5526000"/>
          </a:xfrm>
          <a:solidFill>
            <a:schemeClr val="tx2"/>
          </a:solidFill>
        </p:spPr>
        <p:txBody>
          <a:bodyPr lIns="540000" tIns="0" rIns="540000" bIns="540000" anchor="b" anchorCtr="0">
            <a:noAutofit/>
          </a:bodyPr>
          <a:lstStyle>
            <a:lvl1pPr algn="r">
              <a:lnSpc>
                <a:spcPct val="100000"/>
              </a:lnSpc>
              <a:defRPr sz="4000" b="0"/>
            </a:lvl1pPr>
          </a:lstStyle>
          <a:p>
            <a:r>
              <a:rPr lang="nl-NL" dirty="0"/>
              <a:t>[afsluitgroet]</a:t>
            </a:r>
          </a:p>
        </p:txBody>
      </p:sp>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3">
            <a:extLst>
              <a:ext uri="{FF2B5EF4-FFF2-40B4-BE49-F238E27FC236}">
                <a16:creationId xmlns:a16="http://schemas.microsoft.com/office/drawing/2014/main" id="{7F152348-DA4F-4055-B693-BB06585651DE}"/>
              </a:ext>
            </a:extLst>
          </p:cNvPr>
          <p:cNvSpPr>
            <a:spLocks noGrp="1"/>
          </p:cNvSpPr>
          <p:nvPr>
            <p:ph type="body" sz="quarter" idx="10" hasCustomPrompt="1"/>
          </p:nvPr>
        </p:nvSpPr>
        <p:spPr>
          <a:xfrm>
            <a:off x="695325" y="4221088"/>
            <a:ext cx="2952403" cy="1600843"/>
          </a:xfrm>
        </p:spPr>
        <p:txBody>
          <a:bodyPr anchor="b" anchorCtr="0"/>
          <a:lstStyle>
            <a:lvl1pPr marL="0" indent="0">
              <a:spcAft>
                <a:spcPts val="0"/>
              </a:spcAft>
              <a:buNone/>
              <a:defRPr>
                <a:solidFill>
                  <a:schemeClr val="bg1"/>
                </a:solidFill>
              </a:defRPr>
            </a:lvl1pPr>
          </a:lstStyle>
          <a:p>
            <a:pPr lvl="0"/>
            <a:r>
              <a:rPr lang="nl-NL" dirty="0"/>
              <a:t>Naam</a:t>
            </a:r>
            <a:br>
              <a:rPr lang="nl-NL" dirty="0"/>
            </a:br>
            <a:r>
              <a:rPr lang="nl-NL" dirty="0"/>
              <a:t>E-mailadres</a:t>
            </a:r>
            <a:br>
              <a:rPr lang="nl-NL" dirty="0"/>
            </a:br>
            <a:r>
              <a:rPr lang="nl-NL" dirty="0"/>
              <a:t>Telefoonnummer</a:t>
            </a:r>
          </a:p>
        </p:txBody>
      </p:sp>
    </p:spTree>
    <p:extLst>
      <p:ext uri="{BB962C8B-B14F-4D97-AF65-F5344CB8AC3E}">
        <p14:creationId xmlns:p14="http://schemas.microsoft.com/office/powerpoint/2010/main" val="2394322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E0AA4CB-757A-46A4-AD15-664BC87D3E01}"/>
              </a:ext>
            </a:extLst>
          </p:cNvPr>
          <p:cNvSpPr>
            <a:spLocks noGrp="1"/>
          </p:cNvSpPr>
          <p:nvPr>
            <p:ph type="pic" sz="quarter" idx="11"/>
          </p:nvPr>
        </p:nvSpPr>
        <p:spPr>
          <a:xfrm>
            <a:off x="0" y="899998"/>
            <a:ext cx="12192000" cy="5526000"/>
          </a:xfrm>
          <a:solidFill>
            <a:schemeClr val="accent6"/>
          </a:solidFill>
        </p:spPr>
        <p:txBody>
          <a:bodyPr tIns="720000"/>
          <a:lstStyle>
            <a:lvl1pPr marL="0" indent="0" algn="ctr">
              <a:buNone/>
              <a:defRPr/>
            </a:lvl1pPr>
          </a:lstStyle>
          <a:p>
            <a:endParaRPr lang="nl-NL" dirty="0"/>
          </a:p>
        </p:txBody>
      </p:sp>
      <p:sp>
        <p:nvSpPr>
          <p:cNvPr id="2" name="Titel 1"/>
          <p:cNvSpPr>
            <a:spLocks noGrp="1"/>
          </p:cNvSpPr>
          <p:nvPr>
            <p:ph type="ctrTitle" hasCustomPrompt="1"/>
          </p:nvPr>
        </p:nvSpPr>
        <p:spPr>
          <a:xfrm>
            <a:off x="0" y="5526000"/>
            <a:ext cx="12192000" cy="900000"/>
          </a:xfrm>
          <a:solidFill>
            <a:schemeClr val="tx2"/>
          </a:solidFill>
        </p:spPr>
        <p:txBody>
          <a:bodyPr lIns="540000" tIns="0" rIns="4320000" bIns="0">
            <a:noAutofit/>
          </a:bodyPr>
          <a:lstStyle>
            <a:lvl1pPr algn="l">
              <a:lnSpc>
                <a:spcPct val="90000"/>
              </a:lnSpc>
              <a:defRPr sz="3200" b="0"/>
            </a:lvl1pPr>
          </a:lstStyle>
          <a:p>
            <a:r>
              <a:rPr lang="nl-NL" dirty="0"/>
              <a:t>Klik om de stijl te bewerken</a:t>
            </a:r>
          </a:p>
        </p:txBody>
      </p:sp>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3">
            <a:extLst>
              <a:ext uri="{FF2B5EF4-FFF2-40B4-BE49-F238E27FC236}">
                <a16:creationId xmlns:a16="http://schemas.microsoft.com/office/drawing/2014/main" id="{0F944679-6007-4215-A9EA-FCF0D4D08C3A}"/>
              </a:ext>
            </a:extLst>
          </p:cNvPr>
          <p:cNvSpPr>
            <a:spLocks noGrp="1"/>
          </p:cNvSpPr>
          <p:nvPr>
            <p:ph type="body" sz="quarter" idx="10" hasCustomPrompt="1"/>
          </p:nvPr>
        </p:nvSpPr>
        <p:spPr>
          <a:xfrm>
            <a:off x="9000000" y="5631051"/>
            <a:ext cx="3044996" cy="246221"/>
          </a:xfrm>
        </p:spPr>
        <p:txBody>
          <a:bodyPr>
            <a:noAutofit/>
          </a:bodyPr>
          <a:lstStyle>
            <a:lvl1pPr marL="0" indent="0">
              <a:spcAft>
                <a:spcPts val="0"/>
              </a:spcAft>
              <a:buNone/>
              <a:defRPr sz="1600">
                <a:solidFill>
                  <a:schemeClr val="bg1"/>
                </a:solidFill>
              </a:defRPr>
            </a:lvl1pPr>
          </a:lstStyle>
          <a:p>
            <a:pPr lvl="0"/>
            <a:r>
              <a:rPr lang="nl-NL" dirty="0"/>
              <a:t>[naam]</a:t>
            </a:r>
          </a:p>
        </p:txBody>
      </p:sp>
      <p:sp>
        <p:nvSpPr>
          <p:cNvPr id="8" name="Tijdelijke aanduiding voor tekst 3">
            <a:extLst>
              <a:ext uri="{FF2B5EF4-FFF2-40B4-BE49-F238E27FC236}">
                <a16:creationId xmlns:a16="http://schemas.microsoft.com/office/drawing/2014/main" id="{76C25313-A82D-4BCE-8959-C4217B1A3CE1}"/>
              </a:ext>
            </a:extLst>
          </p:cNvPr>
          <p:cNvSpPr>
            <a:spLocks noGrp="1"/>
          </p:cNvSpPr>
          <p:nvPr>
            <p:ph type="body" sz="quarter" idx="12" hasCustomPrompt="1"/>
          </p:nvPr>
        </p:nvSpPr>
        <p:spPr>
          <a:xfrm>
            <a:off x="9000000" y="5928955"/>
            <a:ext cx="3044996" cy="184666"/>
          </a:xfrm>
        </p:spPr>
        <p:txBody>
          <a:bodyPr>
            <a:noAutofit/>
          </a:bodyPr>
          <a:lstStyle>
            <a:lvl1pPr marL="0" indent="0">
              <a:spcAft>
                <a:spcPts val="0"/>
              </a:spcAft>
              <a:buNone/>
              <a:defRPr sz="1200">
                <a:solidFill>
                  <a:schemeClr val="bg1"/>
                </a:solidFill>
              </a:defRPr>
            </a:lvl1pPr>
          </a:lstStyle>
          <a:p>
            <a:pPr lvl="0"/>
            <a:r>
              <a:rPr lang="nl-NL" dirty="0"/>
              <a:t>[functie]</a:t>
            </a:r>
          </a:p>
        </p:txBody>
      </p:sp>
      <p:sp>
        <p:nvSpPr>
          <p:cNvPr id="9" name="Tijdelijke aanduiding voor tekst 3">
            <a:extLst>
              <a:ext uri="{FF2B5EF4-FFF2-40B4-BE49-F238E27FC236}">
                <a16:creationId xmlns:a16="http://schemas.microsoft.com/office/drawing/2014/main" id="{DAB27689-FF21-40B2-97EE-8189AA3B8D9F}"/>
              </a:ext>
            </a:extLst>
          </p:cNvPr>
          <p:cNvSpPr>
            <a:spLocks noGrp="1"/>
          </p:cNvSpPr>
          <p:nvPr>
            <p:ph type="body" sz="quarter" idx="13" hasCustomPrompt="1"/>
          </p:nvPr>
        </p:nvSpPr>
        <p:spPr>
          <a:xfrm>
            <a:off x="9000000" y="6165304"/>
            <a:ext cx="3044996" cy="169277"/>
          </a:xfrm>
        </p:spPr>
        <p:txBody>
          <a:bodyPr>
            <a:noAutofit/>
          </a:bodyPr>
          <a:lstStyle>
            <a:lvl1pPr marL="0" indent="0">
              <a:spcAft>
                <a:spcPts val="0"/>
              </a:spcAft>
              <a:buNone/>
              <a:defRPr sz="1100">
                <a:solidFill>
                  <a:schemeClr val="bg1"/>
                </a:solidFill>
              </a:defRPr>
            </a:lvl1pPr>
          </a:lstStyle>
          <a:p>
            <a:pPr lvl="0"/>
            <a:r>
              <a:rPr lang="nl-NL" dirty="0"/>
              <a:t>[datum]</a:t>
            </a:r>
          </a:p>
        </p:txBody>
      </p:sp>
    </p:spTree>
    <p:extLst>
      <p:ext uri="{BB962C8B-B14F-4D97-AF65-F5344CB8AC3E}">
        <p14:creationId xmlns:p14="http://schemas.microsoft.com/office/powerpoint/2010/main" val="2422310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dia zonder foto">
    <p:spTree>
      <p:nvGrpSpPr>
        <p:cNvPr id="1" name=""/>
        <p:cNvGrpSpPr/>
        <p:nvPr/>
      </p:nvGrpSpPr>
      <p:grpSpPr>
        <a:xfrm>
          <a:off x="0" y="0"/>
          <a:ext cx="0" cy="0"/>
          <a:chOff x="0" y="0"/>
          <a:chExt cx="0" cy="0"/>
        </a:xfrm>
      </p:grpSpPr>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a:extLst>
              <a:ext uri="{FF2B5EF4-FFF2-40B4-BE49-F238E27FC236}">
                <a16:creationId xmlns:a16="http://schemas.microsoft.com/office/drawing/2014/main" id="{BFEA58F0-7125-4307-8B70-62891B542B7A}"/>
              </a:ext>
            </a:extLst>
          </p:cNvPr>
          <p:cNvSpPr>
            <a:spLocks noGrp="1"/>
          </p:cNvSpPr>
          <p:nvPr>
            <p:ph type="ctrTitle" hasCustomPrompt="1"/>
          </p:nvPr>
        </p:nvSpPr>
        <p:spPr>
          <a:xfrm>
            <a:off x="0" y="900000"/>
            <a:ext cx="12192000" cy="5526000"/>
          </a:xfrm>
        </p:spPr>
        <p:txBody>
          <a:bodyPr lIns="900000" tIns="0" rIns="540000" bIns="2412000" anchor="b" anchorCtr="0">
            <a:noAutofit/>
          </a:bodyPr>
          <a:lstStyle>
            <a:lvl1pPr algn="l">
              <a:lnSpc>
                <a:spcPct val="100000"/>
              </a:lnSpc>
              <a:defRPr sz="4000" b="0">
                <a:solidFill>
                  <a:schemeClr val="bg1"/>
                </a:solidFill>
              </a:defRPr>
            </a:lvl1pPr>
          </a:lstStyle>
          <a:p>
            <a:r>
              <a:rPr lang="nl-NL" dirty="0"/>
              <a:t>Klik om de stijl te bewerken</a:t>
            </a:r>
          </a:p>
        </p:txBody>
      </p:sp>
      <p:sp>
        <p:nvSpPr>
          <p:cNvPr id="9" name="Ondertitel 2">
            <a:extLst>
              <a:ext uri="{FF2B5EF4-FFF2-40B4-BE49-F238E27FC236}">
                <a16:creationId xmlns:a16="http://schemas.microsoft.com/office/drawing/2014/main" id="{8ABC5A54-87E0-4487-A38D-1110B7901E87}"/>
              </a:ext>
            </a:extLst>
          </p:cNvPr>
          <p:cNvSpPr>
            <a:spLocks noGrp="1"/>
          </p:cNvSpPr>
          <p:nvPr>
            <p:ph type="subTitle" idx="1"/>
          </p:nvPr>
        </p:nvSpPr>
        <p:spPr>
          <a:xfrm>
            <a:off x="900000" y="4518262"/>
            <a:ext cx="10393200" cy="566922"/>
          </a:xfrm>
        </p:spPr>
        <p:txBody>
          <a:bodyPr lIns="0" r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0" name="Tijdelijke aanduiding voor tekst 3">
            <a:extLst>
              <a:ext uri="{FF2B5EF4-FFF2-40B4-BE49-F238E27FC236}">
                <a16:creationId xmlns:a16="http://schemas.microsoft.com/office/drawing/2014/main" id="{BB89F705-6248-4913-86D5-2EE184AAC966}"/>
              </a:ext>
            </a:extLst>
          </p:cNvPr>
          <p:cNvSpPr>
            <a:spLocks noGrp="1"/>
          </p:cNvSpPr>
          <p:nvPr>
            <p:ph type="body" sz="quarter" idx="10" hasCustomPrompt="1"/>
          </p:nvPr>
        </p:nvSpPr>
        <p:spPr>
          <a:xfrm>
            <a:off x="900000" y="5230019"/>
            <a:ext cx="4824536" cy="307777"/>
          </a:xfrm>
        </p:spPr>
        <p:txBody>
          <a:bodyPr>
            <a:noAutofit/>
          </a:bodyPr>
          <a:lstStyle>
            <a:lvl1pPr marL="0" indent="0">
              <a:spcAft>
                <a:spcPts val="0"/>
              </a:spcAft>
              <a:buNone/>
              <a:defRPr sz="2000">
                <a:solidFill>
                  <a:schemeClr val="bg1"/>
                </a:solidFill>
              </a:defRPr>
            </a:lvl1pPr>
          </a:lstStyle>
          <a:p>
            <a:pPr lvl="0"/>
            <a:r>
              <a:rPr lang="nl-NL" dirty="0"/>
              <a:t>[naam]</a:t>
            </a:r>
          </a:p>
        </p:txBody>
      </p:sp>
      <p:sp>
        <p:nvSpPr>
          <p:cNvPr id="12" name="Tijdelijke aanduiding voor tekst 3">
            <a:extLst>
              <a:ext uri="{FF2B5EF4-FFF2-40B4-BE49-F238E27FC236}">
                <a16:creationId xmlns:a16="http://schemas.microsoft.com/office/drawing/2014/main" id="{E234F797-570E-4CBB-AA0E-E6C87611EA73}"/>
              </a:ext>
            </a:extLst>
          </p:cNvPr>
          <p:cNvSpPr>
            <a:spLocks noGrp="1"/>
          </p:cNvSpPr>
          <p:nvPr>
            <p:ph type="body" sz="quarter" idx="11" hasCustomPrompt="1"/>
          </p:nvPr>
        </p:nvSpPr>
        <p:spPr>
          <a:xfrm>
            <a:off x="900000" y="5602390"/>
            <a:ext cx="4824536" cy="246221"/>
          </a:xfrm>
        </p:spPr>
        <p:txBody>
          <a:bodyPr>
            <a:noAutofit/>
          </a:bodyPr>
          <a:lstStyle>
            <a:lvl1pPr marL="0" indent="0">
              <a:spcAft>
                <a:spcPts val="0"/>
              </a:spcAft>
              <a:buNone/>
              <a:defRPr sz="1600">
                <a:solidFill>
                  <a:schemeClr val="bg1"/>
                </a:solidFill>
              </a:defRPr>
            </a:lvl1pPr>
          </a:lstStyle>
          <a:p>
            <a:pPr lvl="0"/>
            <a:r>
              <a:rPr lang="nl-NL" dirty="0"/>
              <a:t>[functie]</a:t>
            </a:r>
          </a:p>
        </p:txBody>
      </p:sp>
      <p:sp>
        <p:nvSpPr>
          <p:cNvPr id="13" name="Tijdelijke aanduiding voor tekst 3">
            <a:extLst>
              <a:ext uri="{FF2B5EF4-FFF2-40B4-BE49-F238E27FC236}">
                <a16:creationId xmlns:a16="http://schemas.microsoft.com/office/drawing/2014/main" id="{61671F4D-119C-49FA-9ADB-4F7F1EA020BF}"/>
              </a:ext>
            </a:extLst>
          </p:cNvPr>
          <p:cNvSpPr>
            <a:spLocks noGrp="1"/>
          </p:cNvSpPr>
          <p:nvPr>
            <p:ph type="body" sz="quarter" idx="12" hasCustomPrompt="1"/>
          </p:nvPr>
        </p:nvSpPr>
        <p:spPr>
          <a:xfrm>
            <a:off x="900000" y="5913204"/>
            <a:ext cx="4824536" cy="215444"/>
          </a:xfrm>
        </p:spPr>
        <p:txBody>
          <a:bodyPr>
            <a:noAutofit/>
          </a:bodyPr>
          <a:lstStyle>
            <a:lvl1pPr marL="0" indent="0">
              <a:spcAft>
                <a:spcPts val="0"/>
              </a:spcAft>
              <a:buNone/>
              <a:defRPr sz="1400">
                <a:solidFill>
                  <a:schemeClr val="bg1"/>
                </a:solidFill>
              </a:defRPr>
            </a:lvl1pPr>
          </a:lstStyle>
          <a:p>
            <a:pPr lvl="0"/>
            <a:r>
              <a:rPr lang="nl-NL" dirty="0"/>
              <a:t>[datum]</a:t>
            </a:r>
          </a:p>
        </p:txBody>
      </p:sp>
    </p:spTree>
    <p:extLst>
      <p:ext uri="{BB962C8B-B14F-4D97-AF65-F5344CB8AC3E}">
        <p14:creationId xmlns:p14="http://schemas.microsoft.com/office/powerpoint/2010/main" val="3164972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met bullets / object">
    <p:spTree>
      <p:nvGrpSpPr>
        <p:cNvPr id="1" name=""/>
        <p:cNvGrpSpPr/>
        <p:nvPr/>
      </p:nvGrpSpPr>
      <p:grpSpPr>
        <a:xfrm>
          <a:off x="0" y="0"/>
          <a:ext cx="0" cy="0"/>
          <a:chOff x="0" y="0"/>
          <a:chExt cx="0" cy="0"/>
        </a:xfrm>
      </p:grpSpPr>
      <p:sp>
        <p:nvSpPr>
          <p:cNvPr id="10" name="Tijdelijke aanduiding voor inhoud 9"/>
          <p:cNvSpPr>
            <a:spLocks noGrp="1"/>
          </p:cNvSpPr>
          <p:nvPr>
            <p:ph sz="quarter" idx="10"/>
          </p:nvPr>
        </p:nvSpPr>
        <p:spPr>
          <a:xfrm>
            <a:off x="540000" y="1440000"/>
            <a:ext cx="11113200" cy="4860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dirty="0"/>
              <a:t>Klik om stijl te bewerken</a:t>
            </a:r>
          </a:p>
        </p:txBody>
      </p:sp>
      <p:sp>
        <p:nvSpPr>
          <p:cNvPr id="4" name="Tijdelijke aanduiding voor tekst 3">
            <a:extLst>
              <a:ext uri="{FF2B5EF4-FFF2-40B4-BE49-F238E27FC236}">
                <a16:creationId xmlns:a16="http://schemas.microsoft.com/office/drawing/2014/main" id="{3AA79636-9691-4AD0-A676-A4E1D672C199}"/>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333270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met bullets / object">
    <p:spTree>
      <p:nvGrpSpPr>
        <p:cNvPr id="1" name=""/>
        <p:cNvGrpSpPr/>
        <p:nvPr/>
      </p:nvGrpSpPr>
      <p:grpSpPr>
        <a:xfrm>
          <a:off x="0" y="0"/>
          <a:ext cx="0" cy="0"/>
          <a:chOff x="0" y="0"/>
          <a:chExt cx="0" cy="0"/>
        </a:xfrm>
      </p:grpSpPr>
      <p:sp>
        <p:nvSpPr>
          <p:cNvPr id="10" name="Tijdelijke aanduiding voor inhoud 9"/>
          <p:cNvSpPr>
            <a:spLocks noGrp="1"/>
          </p:cNvSpPr>
          <p:nvPr>
            <p:ph sz="quarter" idx="10"/>
          </p:nvPr>
        </p:nvSpPr>
        <p:spPr>
          <a:xfrm>
            <a:off x="540000" y="1440000"/>
            <a:ext cx="11113200" cy="486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endParaRPr lang="nl-NL" dirty="0"/>
          </a:p>
        </p:txBody>
      </p:sp>
      <p:sp>
        <p:nvSpPr>
          <p:cNvPr id="4" name="Tijdelijke aanduiding voor tekst 3">
            <a:extLst>
              <a:ext uri="{FF2B5EF4-FFF2-40B4-BE49-F238E27FC236}">
                <a16:creationId xmlns:a16="http://schemas.microsoft.com/office/drawing/2014/main" id="{5510F590-AF15-4242-833A-ED92541C0BFA}"/>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1719528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zonder bullets">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540000" y="1440000"/>
            <a:ext cx="11113200" cy="4860000"/>
          </a:xfrm>
        </p:spPr>
        <p:txBody>
          <a:bodyPr/>
          <a:lstStyle>
            <a:lvl1pPr marL="0" indent="0">
              <a:buNone/>
              <a:defRPr/>
            </a:lvl1pPr>
          </a:lstStyle>
          <a:p>
            <a:pPr lvl="0"/>
            <a:r>
              <a:rPr lang="nl-NL" dirty="0"/>
              <a:t>Klik om de modelstijlen te bewerken</a:t>
            </a:r>
          </a:p>
        </p:txBody>
      </p:sp>
      <p:sp>
        <p:nvSpPr>
          <p:cNvPr id="2" name="Titel 1">
            <a:extLst>
              <a:ext uri="{FF2B5EF4-FFF2-40B4-BE49-F238E27FC236}">
                <a16:creationId xmlns:a16="http://schemas.microsoft.com/office/drawing/2014/main" id="{76919304-613D-4D47-A003-DA70EE37E829}"/>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8A4A365D-0575-46FC-A700-CB2A663B352E}"/>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830946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Tekst - Foto">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EE136C-A1CB-4C75-AB37-6F7F7E8FE68E}"/>
              </a:ext>
            </a:extLst>
          </p:cNvPr>
          <p:cNvSpPr>
            <a:spLocks noGrp="1"/>
          </p:cNvSpPr>
          <p:nvPr>
            <p:ph type="title"/>
          </p:nvPr>
        </p:nvSpPr>
        <p:spPr/>
        <p:txBody>
          <a:bodyPr/>
          <a:lstStyle/>
          <a:p>
            <a:r>
              <a:rPr lang="nl-NL"/>
              <a:t>Klik om stijl te bewerken</a:t>
            </a:r>
          </a:p>
        </p:txBody>
      </p:sp>
      <p:sp>
        <p:nvSpPr>
          <p:cNvPr id="10" name="Tijdelijke aanduiding voor afbeelding 5">
            <a:extLst>
              <a:ext uri="{FF2B5EF4-FFF2-40B4-BE49-F238E27FC236}">
                <a16:creationId xmlns:a16="http://schemas.microsoft.com/office/drawing/2014/main" id="{DACF8B63-4FFA-4AA5-94A1-9F4059A942A0}"/>
              </a:ext>
            </a:extLst>
          </p:cNvPr>
          <p:cNvSpPr>
            <a:spLocks noGrp="1"/>
          </p:cNvSpPr>
          <p:nvPr>
            <p:ph type="pic" sz="quarter" idx="11"/>
          </p:nvPr>
        </p:nvSpPr>
        <p:spPr>
          <a:xfrm>
            <a:off x="8487600" y="1079500"/>
            <a:ext cx="3704400" cy="5346000"/>
          </a:xfrm>
          <a:solidFill>
            <a:schemeClr val="accent6"/>
          </a:solidFill>
        </p:spPr>
        <p:txBody>
          <a:bodyPr tIns="720000"/>
          <a:lstStyle>
            <a:lvl1pPr marL="0" indent="0" algn="ctr">
              <a:buNone/>
              <a:defRPr/>
            </a:lvl1pPr>
          </a:lstStyle>
          <a:p>
            <a:endParaRPr lang="nl-NL" dirty="0"/>
          </a:p>
        </p:txBody>
      </p:sp>
      <p:sp>
        <p:nvSpPr>
          <p:cNvPr id="11" name="Tijdelijke aanduiding voor tekst 3">
            <a:extLst>
              <a:ext uri="{FF2B5EF4-FFF2-40B4-BE49-F238E27FC236}">
                <a16:creationId xmlns:a16="http://schemas.microsoft.com/office/drawing/2014/main" id="{B9C29F23-EF5B-49E5-ACBE-F382D42AFA55}"/>
              </a:ext>
            </a:extLst>
          </p:cNvPr>
          <p:cNvSpPr>
            <a:spLocks noGrp="1"/>
          </p:cNvSpPr>
          <p:nvPr>
            <p:ph type="body" sz="quarter" idx="12"/>
          </p:nvPr>
        </p:nvSpPr>
        <p:spPr>
          <a:xfrm>
            <a:off x="540000" y="1443450"/>
            <a:ext cx="75738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3">
            <a:extLst>
              <a:ext uri="{FF2B5EF4-FFF2-40B4-BE49-F238E27FC236}">
                <a16:creationId xmlns:a16="http://schemas.microsoft.com/office/drawing/2014/main" id="{3E1C19EB-3CA9-4135-9AAE-105DAB80F251}"/>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599698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to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p:nvPr>
        </p:nvSpPr>
        <p:spPr>
          <a:xfrm>
            <a:off x="4078800" y="1440000"/>
            <a:ext cx="75744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3704400" cy="5346000"/>
          </a:xfrm>
          <a:solidFill>
            <a:schemeClr val="accent6"/>
          </a:solidFill>
        </p:spPr>
        <p:txBody>
          <a:bodyPr tIns="720000"/>
          <a:lstStyle>
            <a:lvl1pPr marL="0" indent="0" algn="ctr">
              <a:buNone/>
              <a:defRPr/>
            </a:lvl1pPr>
          </a:lstStyle>
          <a:p>
            <a:endParaRPr lang="nl-NL" dirty="0"/>
          </a:p>
        </p:txBody>
      </p:sp>
      <p:sp>
        <p:nvSpPr>
          <p:cNvPr id="5" name="Tijdelijke aanduiding voor tekst 3">
            <a:extLst>
              <a:ext uri="{FF2B5EF4-FFF2-40B4-BE49-F238E27FC236}">
                <a16:creationId xmlns:a16="http://schemas.microsoft.com/office/drawing/2014/main" id="{974B3168-D668-4287-8610-F3682BE22C95}"/>
              </a:ext>
            </a:extLst>
          </p:cNvPr>
          <p:cNvSpPr>
            <a:spLocks noGrp="1"/>
          </p:cNvSpPr>
          <p:nvPr>
            <p:ph type="body" sz="quarter" idx="12"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684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 Tekst - Foto">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EE136C-A1CB-4C75-AB37-6F7F7E8FE68E}"/>
              </a:ext>
            </a:extLst>
          </p:cNvPr>
          <p:cNvSpPr>
            <a:spLocks noGrp="1"/>
          </p:cNvSpPr>
          <p:nvPr>
            <p:ph type="title"/>
          </p:nvPr>
        </p:nvSpPr>
        <p:spPr/>
        <p:txBody>
          <a:bodyPr/>
          <a:lstStyle/>
          <a:p>
            <a:r>
              <a:rPr lang="nl-NL"/>
              <a:t>Klik om stijl te bewerken</a:t>
            </a:r>
          </a:p>
        </p:txBody>
      </p:sp>
      <p:sp>
        <p:nvSpPr>
          <p:cNvPr id="8" name="Tijdelijke aanduiding voor tekst 3">
            <a:extLst>
              <a:ext uri="{FF2B5EF4-FFF2-40B4-BE49-F238E27FC236}">
                <a16:creationId xmlns:a16="http://schemas.microsoft.com/office/drawing/2014/main" id="{F4254A1B-B225-44B1-9927-3D718455C2CD}"/>
              </a:ext>
            </a:extLst>
          </p:cNvPr>
          <p:cNvSpPr>
            <a:spLocks noGrp="1"/>
          </p:cNvSpPr>
          <p:nvPr>
            <p:ph type="body" sz="quarter" idx="10"/>
          </p:nvPr>
        </p:nvSpPr>
        <p:spPr>
          <a:xfrm>
            <a:off x="540000" y="144000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5">
            <a:extLst>
              <a:ext uri="{FF2B5EF4-FFF2-40B4-BE49-F238E27FC236}">
                <a16:creationId xmlns:a16="http://schemas.microsoft.com/office/drawing/2014/main" id="{DACF8B63-4FFA-4AA5-94A1-9F4059A942A0}"/>
              </a:ext>
            </a:extLst>
          </p:cNvPr>
          <p:cNvSpPr>
            <a:spLocks noGrp="1"/>
          </p:cNvSpPr>
          <p:nvPr>
            <p:ph type="pic" sz="quarter" idx="11"/>
          </p:nvPr>
        </p:nvSpPr>
        <p:spPr>
          <a:xfrm>
            <a:off x="8487600" y="1079500"/>
            <a:ext cx="3704400" cy="5346000"/>
          </a:xfrm>
          <a:solidFill>
            <a:schemeClr val="accent6"/>
          </a:solidFill>
        </p:spPr>
        <p:txBody>
          <a:bodyPr tIns="720000"/>
          <a:lstStyle>
            <a:lvl1pPr marL="0" indent="0" algn="ctr">
              <a:buNone/>
              <a:defRPr/>
            </a:lvl1pPr>
          </a:lstStyle>
          <a:p>
            <a:endParaRPr lang="nl-NL" dirty="0"/>
          </a:p>
        </p:txBody>
      </p:sp>
      <p:sp>
        <p:nvSpPr>
          <p:cNvPr id="11" name="Tijdelijke aanduiding voor tekst 3">
            <a:extLst>
              <a:ext uri="{FF2B5EF4-FFF2-40B4-BE49-F238E27FC236}">
                <a16:creationId xmlns:a16="http://schemas.microsoft.com/office/drawing/2014/main" id="{B9C29F23-EF5B-49E5-ACBE-F382D42AFA55}"/>
              </a:ext>
            </a:extLst>
          </p:cNvPr>
          <p:cNvSpPr>
            <a:spLocks noGrp="1"/>
          </p:cNvSpPr>
          <p:nvPr>
            <p:ph type="body" sz="quarter" idx="12"/>
          </p:nvPr>
        </p:nvSpPr>
        <p:spPr>
          <a:xfrm>
            <a:off x="4514400" y="144000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tekst 3">
            <a:extLst>
              <a:ext uri="{FF2B5EF4-FFF2-40B4-BE49-F238E27FC236}">
                <a16:creationId xmlns:a16="http://schemas.microsoft.com/office/drawing/2014/main" id="{F5AED02F-991A-4A95-840B-C1414392B182}"/>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3000919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to - Tekst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p:nvPr>
        </p:nvSpPr>
        <p:spPr>
          <a:xfrm>
            <a:off x="4078800" y="144000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3704400" cy="5346000"/>
          </a:xfrm>
          <a:solidFill>
            <a:schemeClr val="accent6"/>
          </a:solidFill>
        </p:spPr>
        <p:txBody>
          <a:bodyPr tIns="720000"/>
          <a:lstStyle>
            <a:lvl1pPr marL="0" indent="0" algn="ctr">
              <a:buNone/>
              <a:defRPr/>
            </a:lvl1pPr>
          </a:lstStyle>
          <a:p>
            <a:endParaRPr lang="nl-NL" dirty="0"/>
          </a:p>
        </p:txBody>
      </p:sp>
      <p:sp>
        <p:nvSpPr>
          <p:cNvPr id="8" name="Tijdelijke aanduiding voor tekst 3">
            <a:extLst>
              <a:ext uri="{FF2B5EF4-FFF2-40B4-BE49-F238E27FC236}">
                <a16:creationId xmlns:a16="http://schemas.microsoft.com/office/drawing/2014/main" id="{69B8D60D-F13C-499A-8674-F13F4ED82841}"/>
              </a:ext>
            </a:extLst>
          </p:cNvPr>
          <p:cNvSpPr>
            <a:spLocks noGrp="1"/>
          </p:cNvSpPr>
          <p:nvPr>
            <p:ph type="body" sz="quarter" idx="12"/>
          </p:nvPr>
        </p:nvSpPr>
        <p:spPr>
          <a:xfrm>
            <a:off x="8053200" y="144345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ekst 3">
            <a:extLst>
              <a:ext uri="{FF2B5EF4-FFF2-40B4-BE49-F238E27FC236}">
                <a16:creationId xmlns:a16="http://schemas.microsoft.com/office/drawing/2014/main" id="{1E895A42-4090-48C5-BB2C-A86A915535FF}"/>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789834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12192000" cy="5346000"/>
          </a:xfrm>
          <a:solidFill>
            <a:schemeClr val="accent6"/>
          </a:solidFill>
        </p:spPr>
        <p:txBody>
          <a:bodyPr lIns="1440000" tIns="720000"/>
          <a:lstStyle>
            <a:lvl1pPr marL="0" indent="0" algn="l">
              <a:buNone/>
              <a:defRPr/>
            </a:lvl1pPr>
          </a:lstStyle>
          <a:p>
            <a:endParaRPr lang="nl-NL" dirty="0"/>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hasCustomPrompt="1"/>
          </p:nvPr>
        </p:nvSpPr>
        <p:spPr>
          <a:xfrm>
            <a:off x="7824192" y="1749888"/>
            <a:ext cx="4367808" cy="4005224"/>
          </a:xfrm>
          <a:solidFill>
            <a:schemeClr val="bg1">
              <a:alpha val="90000"/>
            </a:schemeClr>
          </a:solidFill>
        </p:spPr>
        <p:txBody>
          <a:bodyPr lIns="360000" tIns="180000" rIns="180000" bIns="180000" anchor="ctr" anchorCtr="0"/>
          <a:lstStyle>
            <a:lvl1pPr marL="0" indent="0">
              <a:buNone/>
              <a:defRPr sz="3200"/>
            </a:lvl1pPr>
          </a:lstStyle>
          <a:p>
            <a:pPr lvl="0"/>
            <a:r>
              <a:rPr lang="nl-NL" dirty="0"/>
              <a:t>[quote]</a:t>
            </a:r>
          </a:p>
        </p:txBody>
      </p:sp>
      <p:sp>
        <p:nvSpPr>
          <p:cNvPr id="5" name="Tijdelijke aanduiding voor tekst 3">
            <a:extLst>
              <a:ext uri="{FF2B5EF4-FFF2-40B4-BE49-F238E27FC236}">
                <a16:creationId xmlns:a16="http://schemas.microsoft.com/office/drawing/2014/main" id="{A67A9270-E7B4-4D31-8643-B9EF7360FF69}"/>
              </a:ext>
            </a:extLst>
          </p:cNvPr>
          <p:cNvSpPr>
            <a:spLocks noGrp="1"/>
          </p:cNvSpPr>
          <p:nvPr>
            <p:ph type="body" sz="quarter" idx="12"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611217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7CAFB4-8655-43E1-BA08-D682E761A495}"/>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B14C3535-14AA-4485-BA29-DF3E19C1AF85}"/>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597361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5EE49D64-9E0F-408E-974F-95641AF05E0E}"/>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360963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Helemaal 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740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fsluitin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900000"/>
            <a:ext cx="12192000" cy="5526000"/>
          </a:xfrm>
          <a:solidFill>
            <a:schemeClr val="tx2"/>
          </a:solidFill>
        </p:spPr>
        <p:txBody>
          <a:bodyPr lIns="540000" tIns="0" rIns="540000" bIns="540000" anchor="b" anchorCtr="0">
            <a:noAutofit/>
          </a:bodyPr>
          <a:lstStyle>
            <a:lvl1pPr algn="r">
              <a:lnSpc>
                <a:spcPct val="100000"/>
              </a:lnSpc>
              <a:defRPr sz="4000" b="0"/>
            </a:lvl1pPr>
          </a:lstStyle>
          <a:p>
            <a:r>
              <a:rPr lang="nl-NL" dirty="0"/>
              <a:t>[afsluitgroet]</a:t>
            </a:r>
          </a:p>
        </p:txBody>
      </p:sp>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3">
            <a:extLst>
              <a:ext uri="{FF2B5EF4-FFF2-40B4-BE49-F238E27FC236}">
                <a16:creationId xmlns:a16="http://schemas.microsoft.com/office/drawing/2014/main" id="{BACFAADB-4FF1-433F-87D8-459BD3C0A8BE}"/>
              </a:ext>
            </a:extLst>
          </p:cNvPr>
          <p:cNvSpPr>
            <a:spLocks noGrp="1"/>
          </p:cNvSpPr>
          <p:nvPr>
            <p:ph type="body" sz="quarter" idx="10" hasCustomPrompt="1"/>
          </p:nvPr>
        </p:nvSpPr>
        <p:spPr>
          <a:xfrm>
            <a:off x="695325" y="4221088"/>
            <a:ext cx="2952403" cy="1600843"/>
          </a:xfrm>
        </p:spPr>
        <p:txBody>
          <a:bodyPr anchor="b" anchorCtr="0"/>
          <a:lstStyle>
            <a:lvl1pPr marL="0" indent="0">
              <a:spcAft>
                <a:spcPts val="0"/>
              </a:spcAft>
              <a:buNone/>
              <a:defRPr>
                <a:solidFill>
                  <a:schemeClr val="bg1"/>
                </a:solidFill>
              </a:defRPr>
            </a:lvl1pPr>
          </a:lstStyle>
          <a:p>
            <a:pPr lvl="0"/>
            <a:r>
              <a:rPr lang="nl-NL" dirty="0"/>
              <a:t>Naam</a:t>
            </a:r>
            <a:br>
              <a:rPr lang="nl-NL" dirty="0"/>
            </a:br>
            <a:r>
              <a:rPr lang="nl-NL" dirty="0"/>
              <a:t>E-mailadres</a:t>
            </a:r>
            <a:br>
              <a:rPr lang="nl-NL" dirty="0"/>
            </a:br>
            <a:r>
              <a:rPr lang="nl-NL" dirty="0"/>
              <a:t>Telefoonnummer</a:t>
            </a:r>
          </a:p>
        </p:txBody>
      </p:sp>
    </p:spTree>
    <p:extLst>
      <p:ext uri="{BB962C8B-B14F-4D97-AF65-F5344CB8AC3E}">
        <p14:creationId xmlns:p14="http://schemas.microsoft.com/office/powerpoint/2010/main" val="360719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zonder bullets">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540000" y="1440000"/>
            <a:ext cx="11113200" cy="4860000"/>
          </a:xfrm>
        </p:spPr>
        <p:txBody>
          <a:bodyPr/>
          <a:lstStyle>
            <a:lvl1pPr marL="0" indent="0">
              <a:buNone/>
              <a:defRPr/>
            </a:lvl1pPr>
          </a:lstStyle>
          <a:p>
            <a:pPr lvl="0"/>
            <a:r>
              <a:rPr lang="nl-NL"/>
              <a:t>Tekststijl van het model bewerken</a:t>
            </a:r>
          </a:p>
        </p:txBody>
      </p:sp>
      <p:sp>
        <p:nvSpPr>
          <p:cNvPr id="2" name="Titel 1">
            <a:extLst>
              <a:ext uri="{FF2B5EF4-FFF2-40B4-BE49-F238E27FC236}">
                <a16:creationId xmlns:a16="http://schemas.microsoft.com/office/drawing/2014/main" id="{76919304-613D-4D47-A003-DA70EE37E829}"/>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C780292D-3435-4EEE-BEF7-02D262E4F1ED}"/>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3677619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E0AA4CB-757A-46A4-AD15-664BC87D3E01}"/>
              </a:ext>
            </a:extLst>
          </p:cNvPr>
          <p:cNvSpPr>
            <a:spLocks noGrp="1"/>
          </p:cNvSpPr>
          <p:nvPr>
            <p:ph type="pic" sz="quarter" idx="11"/>
          </p:nvPr>
        </p:nvSpPr>
        <p:spPr>
          <a:xfrm>
            <a:off x="0" y="899998"/>
            <a:ext cx="12192000" cy="5526000"/>
          </a:xfrm>
          <a:solidFill>
            <a:schemeClr val="accent6"/>
          </a:solidFill>
        </p:spPr>
        <p:txBody>
          <a:bodyPr tIns="720000"/>
          <a:lstStyle>
            <a:lvl1pPr marL="0" indent="0" algn="ctr">
              <a:buNone/>
              <a:defRPr/>
            </a:lvl1pPr>
          </a:lstStyle>
          <a:p>
            <a:endParaRPr lang="nl-NL" dirty="0"/>
          </a:p>
        </p:txBody>
      </p:sp>
      <p:sp>
        <p:nvSpPr>
          <p:cNvPr id="2" name="Titel 1"/>
          <p:cNvSpPr>
            <a:spLocks noGrp="1"/>
          </p:cNvSpPr>
          <p:nvPr>
            <p:ph type="ctrTitle" hasCustomPrompt="1"/>
          </p:nvPr>
        </p:nvSpPr>
        <p:spPr>
          <a:xfrm>
            <a:off x="0" y="5526000"/>
            <a:ext cx="12192000" cy="900000"/>
          </a:xfrm>
          <a:solidFill>
            <a:schemeClr val="tx2"/>
          </a:solidFill>
        </p:spPr>
        <p:txBody>
          <a:bodyPr lIns="540000" tIns="0" rIns="4320000" bIns="0">
            <a:noAutofit/>
          </a:bodyPr>
          <a:lstStyle>
            <a:lvl1pPr algn="l">
              <a:lnSpc>
                <a:spcPct val="90000"/>
              </a:lnSpc>
              <a:defRPr sz="3200" b="0"/>
            </a:lvl1pPr>
          </a:lstStyle>
          <a:p>
            <a:r>
              <a:rPr lang="nl-NL" dirty="0"/>
              <a:t>Klik om de stijl te bewerken</a:t>
            </a:r>
          </a:p>
        </p:txBody>
      </p:sp>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3">
            <a:extLst>
              <a:ext uri="{FF2B5EF4-FFF2-40B4-BE49-F238E27FC236}">
                <a16:creationId xmlns:a16="http://schemas.microsoft.com/office/drawing/2014/main" id="{55F0B65C-9082-41E0-92E5-4FEB2185AF03}"/>
              </a:ext>
            </a:extLst>
          </p:cNvPr>
          <p:cNvSpPr>
            <a:spLocks noGrp="1"/>
          </p:cNvSpPr>
          <p:nvPr>
            <p:ph type="body" sz="quarter" idx="10" hasCustomPrompt="1"/>
          </p:nvPr>
        </p:nvSpPr>
        <p:spPr>
          <a:xfrm>
            <a:off x="9000000" y="5631051"/>
            <a:ext cx="3044996" cy="246221"/>
          </a:xfrm>
        </p:spPr>
        <p:txBody>
          <a:bodyPr>
            <a:noAutofit/>
          </a:bodyPr>
          <a:lstStyle>
            <a:lvl1pPr marL="0" indent="0">
              <a:spcAft>
                <a:spcPts val="0"/>
              </a:spcAft>
              <a:buNone/>
              <a:defRPr sz="1600">
                <a:solidFill>
                  <a:schemeClr val="bg1"/>
                </a:solidFill>
              </a:defRPr>
            </a:lvl1pPr>
          </a:lstStyle>
          <a:p>
            <a:pPr lvl="0"/>
            <a:r>
              <a:rPr lang="nl-NL" dirty="0"/>
              <a:t>[naam]</a:t>
            </a:r>
          </a:p>
        </p:txBody>
      </p:sp>
      <p:sp>
        <p:nvSpPr>
          <p:cNvPr id="8" name="Tijdelijke aanduiding voor tekst 3">
            <a:extLst>
              <a:ext uri="{FF2B5EF4-FFF2-40B4-BE49-F238E27FC236}">
                <a16:creationId xmlns:a16="http://schemas.microsoft.com/office/drawing/2014/main" id="{244BDCA9-3450-4419-B9F1-F52D37D68F95}"/>
              </a:ext>
            </a:extLst>
          </p:cNvPr>
          <p:cNvSpPr>
            <a:spLocks noGrp="1"/>
          </p:cNvSpPr>
          <p:nvPr>
            <p:ph type="body" sz="quarter" idx="12" hasCustomPrompt="1"/>
          </p:nvPr>
        </p:nvSpPr>
        <p:spPr>
          <a:xfrm>
            <a:off x="9000000" y="5928955"/>
            <a:ext cx="3044996" cy="184666"/>
          </a:xfrm>
        </p:spPr>
        <p:txBody>
          <a:bodyPr>
            <a:noAutofit/>
          </a:bodyPr>
          <a:lstStyle>
            <a:lvl1pPr marL="0" indent="0">
              <a:spcAft>
                <a:spcPts val="0"/>
              </a:spcAft>
              <a:buNone/>
              <a:defRPr sz="1200">
                <a:solidFill>
                  <a:schemeClr val="bg1"/>
                </a:solidFill>
              </a:defRPr>
            </a:lvl1pPr>
          </a:lstStyle>
          <a:p>
            <a:pPr lvl="0"/>
            <a:r>
              <a:rPr lang="nl-NL" dirty="0"/>
              <a:t>[functie]</a:t>
            </a:r>
          </a:p>
        </p:txBody>
      </p:sp>
      <p:sp>
        <p:nvSpPr>
          <p:cNvPr id="9" name="Tijdelijke aanduiding voor tekst 3">
            <a:extLst>
              <a:ext uri="{FF2B5EF4-FFF2-40B4-BE49-F238E27FC236}">
                <a16:creationId xmlns:a16="http://schemas.microsoft.com/office/drawing/2014/main" id="{0502E042-8D51-4D3C-ACFE-2B4ED6677A9D}"/>
              </a:ext>
            </a:extLst>
          </p:cNvPr>
          <p:cNvSpPr>
            <a:spLocks noGrp="1"/>
          </p:cNvSpPr>
          <p:nvPr>
            <p:ph type="body" sz="quarter" idx="13" hasCustomPrompt="1"/>
          </p:nvPr>
        </p:nvSpPr>
        <p:spPr>
          <a:xfrm>
            <a:off x="9000000" y="6165304"/>
            <a:ext cx="3044996" cy="169277"/>
          </a:xfrm>
        </p:spPr>
        <p:txBody>
          <a:bodyPr>
            <a:noAutofit/>
          </a:bodyPr>
          <a:lstStyle>
            <a:lvl1pPr marL="0" indent="0">
              <a:spcAft>
                <a:spcPts val="0"/>
              </a:spcAft>
              <a:buNone/>
              <a:defRPr sz="1100">
                <a:solidFill>
                  <a:schemeClr val="bg1"/>
                </a:solidFill>
              </a:defRPr>
            </a:lvl1pPr>
          </a:lstStyle>
          <a:p>
            <a:pPr lvl="0"/>
            <a:r>
              <a:rPr lang="nl-NL" dirty="0"/>
              <a:t>[datum]</a:t>
            </a:r>
          </a:p>
        </p:txBody>
      </p:sp>
    </p:spTree>
    <p:extLst>
      <p:ext uri="{BB962C8B-B14F-4D97-AF65-F5344CB8AC3E}">
        <p14:creationId xmlns:p14="http://schemas.microsoft.com/office/powerpoint/2010/main" val="12052708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dia zonder foto">
    <p:spTree>
      <p:nvGrpSpPr>
        <p:cNvPr id="1" name=""/>
        <p:cNvGrpSpPr/>
        <p:nvPr/>
      </p:nvGrpSpPr>
      <p:grpSpPr>
        <a:xfrm>
          <a:off x="0" y="0"/>
          <a:ext cx="0" cy="0"/>
          <a:chOff x="0" y="0"/>
          <a:chExt cx="0" cy="0"/>
        </a:xfrm>
      </p:grpSpPr>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a:extLst>
              <a:ext uri="{FF2B5EF4-FFF2-40B4-BE49-F238E27FC236}">
                <a16:creationId xmlns:a16="http://schemas.microsoft.com/office/drawing/2014/main" id="{4850A6F9-7424-4C09-92F8-7838601748C9}"/>
              </a:ext>
            </a:extLst>
          </p:cNvPr>
          <p:cNvSpPr>
            <a:spLocks noGrp="1"/>
          </p:cNvSpPr>
          <p:nvPr>
            <p:ph type="ctrTitle" hasCustomPrompt="1"/>
          </p:nvPr>
        </p:nvSpPr>
        <p:spPr>
          <a:xfrm>
            <a:off x="0" y="900000"/>
            <a:ext cx="12192000" cy="5526000"/>
          </a:xfrm>
        </p:spPr>
        <p:txBody>
          <a:bodyPr lIns="900000" tIns="0" rIns="540000" bIns="2412000" anchor="b" anchorCtr="0">
            <a:noAutofit/>
          </a:bodyPr>
          <a:lstStyle>
            <a:lvl1pPr algn="l">
              <a:lnSpc>
                <a:spcPct val="100000"/>
              </a:lnSpc>
              <a:defRPr sz="4000" b="0">
                <a:solidFill>
                  <a:schemeClr val="bg1"/>
                </a:solidFill>
              </a:defRPr>
            </a:lvl1pPr>
          </a:lstStyle>
          <a:p>
            <a:r>
              <a:rPr lang="nl-NL" dirty="0"/>
              <a:t>Klik om de stijl te bewerken</a:t>
            </a:r>
          </a:p>
        </p:txBody>
      </p:sp>
      <p:sp>
        <p:nvSpPr>
          <p:cNvPr id="9" name="Ondertitel 2">
            <a:extLst>
              <a:ext uri="{FF2B5EF4-FFF2-40B4-BE49-F238E27FC236}">
                <a16:creationId xmlns:a16="http://schemas.microsoft.com/office/drawing/2014/main" id="{51E216A4-CDFC-49D4-97D5-A007E084C14F}"/>
              </a:ext>
            </a:extLst>
          </p:cNvPr>
          <p:cNvSpPr>
            <a:spLocks noGrp="1"/>
          </p:cNvSpPr>
          <p:nvPr>
            <p:ph type="subTitle" idx="1"/>
          </p:nvPr>
        </p:nvSpPr>
        <p:spPr>
          <a:xfrm>
            <a:off x="900000" y="4518262"/>
            <a:ext cx="10393200" cy="566922"/>
          </a:xfrm>
        </p:spPr>
        <p:txBody>
          <a:bodyPr lIns="0" r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0" name="Tijdelijke aanduiding voor tekst 3">
            <a:extLst>
              <a:ext uri="{FF2B5EF4-FFF2-40B4-BE49-F238E27FC236}">
                <a16:creationId xmlns:a16="http://schemas.microsoft.com/office/drawing/2014/main" id="{CB23193D-8579-43F1-9244-BC597F165A05}"/>
              </a:ext>
            </a:extLst>
          </p:cNvPr>
          <p:cNvSpPr>
            <a:spLocks noGrp="1"/>
          </p:cNvSpPr>
          <p:nvPr>
            <p:ph type="body" sz="quarter" idx="10" hasCustomPrompt="1"/>
          </p:nvPr>
        </p:nvSpPr>
        <p:spPr>
          <a:xfrm>
            <a:off x="900000" y="5230019"/>
            <a:ext cx="4824536" cy="307777"/>
          </a:xfrm>
        </p:spPr>
        <p:txBody>
          <a:bodyPr>
            <a:noAutofit/>
          </a:bodyPr>
          <a:lstStyle>
            <a:lvl1pPr marL="0" indent="0">
              <a:spcAft>
                <a:spcPts val="0"/>
              </a:spcAft>
              <a:buNone/>
              <a:defRPr sz="2000">
                <a:solidFill>
                  <a:schemeClr val="bg1"/>
                </a:solidFill>
              </a:defRPr>
            </a:lvl1pPr>
          </a:lstStyle>
          <a:p>
            <a:pPr lvl="0"/>
            <a:r>
              <a:rPr lang="nl-NL" dirty="0"/>
              <a:t>[naam]</a:t>
            </a:r>
          </a:p>
        </p:txBody>
      </p:sp>
      <p:sp>
        <p:nvSpPr>
          <p:cNvPr id="12" name="Tijdelijke aanduiding voor tekst 3">
            <a:extLst>
              <a:ext uri="{FF2B5EF4-FFF2-40B4-BE49-F238E27FC236}">
                <a16:creationId xmlns:a16="http://schemas.microsoft.com/office/drawing/2014/main" id="{4E2A2038-910B-403F-85F0-679EB290140D}"/>
              </a:ext>
            </a:extLst>
          </p:cNvPr>
          <p:cNvSpPr>
            <a:spLocks noGrp="1"/>
          </p:cNvSpPr>
          <p:nvPr>
            <p:ph type="body" sz="quarter" idx="11" hasCustomPrompt="1"/>
          </p:nvPr>
        </p:nvSpPr>
        <p:spPr>
          <a:xfrm>
            <a:off x="900000" y="5602390"/>
            <a:ext cx="4824536" cy="246221"/>
          </a:xfrm>
        </p:spPr>
        <p:txBody>
          <a:bodyPr>
            <a:noAutofit/>
          </a:bodyPr>
          <a:lstStyle>
            <a:lvl1pPr marL="0" indent="0">
              <a:spcAft>
                <a:spcPts val="0"/>
              </a:spcAft>
              <a:buNone/>
              <a:defRPr sz="1600">
                <a:solidFill>
                  <a:schemeClr val="bg1"/>
                </a:solidFill>
              </a:defRPr>
            </a:lvl1pPr>
          </a:lstStyle>
          <a:p>
            <a:pPr lvl="0"/>
            <a:r>
              <a:rPr lang="nl-NL" dirty="0"/>
              <a:t>[functie]</a:t>
            </a:r>
          </a:p>
        </p:txBody>
      </p:sp>
      <p:sp>
        <p:nvSpPr>
          <p:cNvPr id="13" name="Tijdelijke aanduiding voor tekst 3">
            <a:extLst>
              <a:ext uri="{FF2B5EF4-FFF2-40B4-BE49-F238E27FC236}">
                <a16:creationId xmlns:a16="http://schemas.microsoft.com/office/drawing/2014/main" id="{34B639AD-23D4-4E34-BE00-DA7E6E9D370F}"/>
              </a:ext>
            </a:extLst>
          </p:cNvPr>
          <p:cNvSpPr>
            <a:spLocks noGrp="1"/>
          </p:cNvSpPr>
          <p:nvPr>
            <p:ph type="body" sz="quarter" idx="12" hasCustomPrompt="1"/>
          </p:nvPr>
        </p:nvSpPr>
        <p:spPr>
          <a:xfrm>
            <a:off x="900000" y="5913204"/>
            <a:ext cx="4824536" cy="215444"/>
          </a:xfrm>
        </p:spPr>
        <p:txBody>
          <a:bodyPr>
            <a:noAutofit/>
          </a:bodyPr>
          <a:lstStyle>
            <a:lvl1pPr marL="0" indent="0">
              <a:spcAft>
                <a:spcPts val="0"/>
              </a:spcAft>
              <a:buNone/>
              <a:defRPr sz="1400">
                <a:solidFill>
                  <a:schemeClr val="bg1"/>
                </a:solidFill>
              </a:defRPr>
            </a:lvl1pPr>
          </a:lstStyle>
          <a:p>
            <a:pPr lvl="0"/>
            <a:r>
              <a:rPr lang="nl-NL" dirty="0"/>
              <a:t>[datum]</a:t>
            </a:r>
          </a:p>
        </p:txBody>
      </p:sp>
    </p:spTree>
    <p:extLst>
      <p:ext uri="{BB962C8B-B14F-4D97-AF65-F5344CB8AC3E}">
        <p14:creationId xmlns:p14="http://schemas.microsoft.com/office/powerpoint/2010/main" val="281512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met bullets / object">
    <p:spTree>
      <p:nvGrpSpPr>
        <p:cNvPr id="1" name=""/>
        <p:cNvGrpSpPr/>
        <p:nvPr/>
      </p:nvGrpSpPr>
      <p:grpSpPr>
        <a:xfrm>
          <a:off x="0" y="0"/>
          <a:ext cx="0" cy="0"/>
          <a:chOff x="0" y="0"/>
          <a:chExt cx="0" cy="0"/>
        </a:xfrm>
      </p:grpSpPr>
      <p:sp>
        <p:nvSpPr>
          <p:cNvPr id="10" name="Tijdelijke aanduiding voor inhoud 9"/>
          <p:cNvSpPr>
            <a:spLocks noGrp="1"/>
          </p:cNvSpPr>
          <p:nvPr>
            <p:ph sz="quarter" idx="10"/>
          </p:nvPr>
        </p:nvSpPr>
        <p:spPr>
          <a:xfrm>
            <a:off x="540000" y="1440000"/>
            <a:ext cx="11113200" cy="4860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dirty="0"/>
              <a:t>Klik om stijl te bewerken</a:t>
            </a:r>
          </a:p>
        </p:txBody>
      </p:sp>
      <p:sp>
        <p:nvSpPr>
          <p:cNvPr id="4" name="Tijdelijke aanduiding voor tekst 3">
            <a:extLst>
              <a:ext uri="{FF2B5EF4-FFF2-40B4-BE49-F238E27FC236}">
                <a16:creationId xmlns:a16="http://schemas.microsoft.com/office/drawing/2014/main" id="{277AFB7B-9990-4204-99C9-19623510327B}"/>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3261117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zonder bullets">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540000" y="1440000"/>
            <a:ext cx="11113200" cy="4860000"/>
          </a:xfrm>
        </p:spPr>
        <p:txBody>
          <a:bodyPr/>
          <a:lstStyle>
            <a:lvl1pPr marL="0" indent="0">
              <a:buNone/>
              <a:defRPr/>
            </a:lvl1pPr>
          </a:lstStyle>
          <a:p>
            <a:pPr lvl="0"/>
            <a:r>
              <a:rPr lang="nl-NL" dirty="0"/>
              <a:t>Klik om de modelstijlen te bewerken</a:t>
            </a:r>
          </a:p>
        </p:txBody>
      </p:sp>
      <p:sp>
        <p:nvSpPr>
          <p:cNvPr id="2" name="Titel 1">
            <a:extLst>
              <a:ext uri="{FF2B5EF4-FFF2-40B4-BE49-F238E27FC236}">
                <a16:creationId xmlns:a16="http://schemas.microsoft.com/office/drawing/2014/main" id="{76919304-613D-4D47-A003-DA70EE37E829}"/>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9C79A648-79FF-49E3-AA9C-DBD00F2CC944}"/>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1370522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 Tekst - Foto">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EE136C-A1CB-4C75-AB37-6F7F7E8FE68E}"/>
              </a:ext>
            </a:extLst>
          </p:cNvPr>
          <p:cNvSpPr>
            <a:spLocks noGrp="1"/>
          </p:cNvSpPr>
          <p:nvPr>
            <p:ph type="title"/>
          </p:nvPr>
        </p:nvSpPr>
        <p:spPr/>
        <p:txBody>
          <a:bodyPr/>
          <a:lstStyle/>
          <a:p>
            <a:r>
              <a:rPr lang="nl-NL"/>
              <a:t>Klik om stijl te bewerken</a:t>
            </a:r>
          </a:p>
        </p:txBody>
      </p:sp>
      <p:sp>
        <p:nvSpPr>
          <p:cNvPr id="10" name="Tijdelijke aanduiding voor afbeelding 5">
            <a:extLst>
              <a:ext uri="{FF2B5EF4-FFF2-40B4-BE49-F238E27FC236}">
                <a16:creationId xmlns:a16="http://schemas.microsoft.com/office/drawing/2014/main" id="{DACF8B63-4FFA-4AA5-94A1-9F4059A942A0}"/>
              </a:ext>
            </a:extLst>
          </p:cNvPr>
          <p:cNvSpPr>
            <a:spLocks noGrp="1"/>
          </p:cNvSpPr>
          <p:nvPr>
            <p:ph type="pic" sz="quarter" idx="11"/>
          </p:nvPr>
        </p:nvSpPr>
        <p:spPr>
          <a:xfrm>
            <a:off x="8487600" y="1079500"/>
            <a:ext cx="3704400" cy="5346000"/>
          </a:xfrm>
          <a:solidFill>
            <a:schemeClr val="accent6"/>
          </a:solidFill>
        </p:spPr>
        <p:txBody>
          <a:bodyPr tIns="720000"/>
          <a:lstStyle>
            <a:lvl1pPr marL="0" indent="0" algn="ctr">
              <a:buNone/>
              <a:defRPr/>
            </a:lvl1pPr>
          </a:lstStyle>
          <a:p>
            <a:endParaRPr lang="nl-NL" dirty="0"/>
          </a:p>
        </p:txBody>
      </p:sp>
      <p:sp>
        <p:nvSpPr>
          <p:cNvPr id="11" name="Tijdelijke aanduiding voor tekst 3">
            <a:extLst>
              <a:ext uri="{FF2B5EF4-FFF2-40B4-BE49-F238E27FC236}">
                <a16:creationId xmlns:a16="http://schemas.microsoft.com/office/drawing/2014/main" id="{B9C29F23-EF5B-49E5-ACBE-F382D42AFA55}"/>
              </a:ext>
            </a:extLst>
          </p:cNvPr>
          <p:cNvSpPr>
            <a:spLocks noGrp="1"/>
          </p:cNvSpPr>
          <p:nvPr>
            <p:ph type="body" sz="quarter" idx="12"/>
          </p:nvPr>
        </p:nvSpPr>
        <p:spPr>
          <a:xfrm>
            <a:off x="540000" y="1443450"/>
            <a:ext cx="75738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3">
            <a:extLst>
              <a:ext uri="{FF2B5EF4-FFF2-40B4-BE49-F238E27FC236}">
                <a16:creationId xmlns:a16="http://schemas.microsoft.com/office/drawing/2014/main" id="{F58BF57A-69A6-4B39-A092-D1B27289D8A0}"/>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3906643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to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p:nvPr>
        </p:nvSpPr>
        <p:spPr>
          <a:xfrm>
            <a:off x="4078800" y="1440000"/>
            <a:ext cx="75744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3704400" cy="5346000"/>
          </a:xfrm>
          <a:solidFill>
            <a:schemeClr val="accent6"/>
          </a:solidFill>
        </p:spPr>
        <p:txBody>
          <a:bodyPr tIns="720000"/>
          <a:lstStyle>
            <a:lvl1pPr marL="0" indent="0" algn="ctr">
              <a:buNone/>
              <a:defRPr/>
            </a:lvl1pPr>
          </a:lstStyle>
          <a:p>
            <a:endParaRPr lang="nl-NL" dirty="0"/>
          </a:p>
        </p:txBody>
      </p:sp>
      <p:sp>
        <p:nvSpPr>
          <p:cNvPr id="5" name="Tijdelijke aanduiding voor tekst 3">
            <a:extLst>
              <a:ext uri="{FF2B5EF4-FFF2-40B4-BE49-F238E27FC236}">
                <a16:creationId xmlns:a16="http://schemas.microsoft.com/office/drawing/2014/main" id="{EFE0A8F1-8A49-4B7F-B967-FB3FBB255998}"/>
              </a:ext>
            </a:extLst>
          </p:cNvPr>
          <p:cNvSpPr>
            <a:spLocks noGrp="1"/>
          </p:cNvSpPr>
          <p:nvPr>
            <p:ph type="body" sz="quarter" idx="12"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3270148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 Tekst - Foto">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EE136C-A1CB-4C75-AB37-6F7F7E8FE68E}"/>
              </a:ext>
            </a:extLst>
          </p:cNvPr>
          <p:cNvSpPr>
            <a:spLocks noGrp="1"/>
          </p:cNvSpPr>
          <p:nvPr>
            <p:ph type="title"/>
          </p:nvPr>
        </p:nvSpPr>
        <p:spPr/>
        <p:txBody>
          <a:bodyPr/>
          <a:lstStyle/>
          <a:p>
            <a:r>
              <a:rPr lang="nl-NL"/>
              <a:t>Klik om stijl te bewerken</a:t>
            </a:r>
          </a:p>
        </p:txBody>
      </p:sp>
      <p:sp>
        <p:nvSpPr>
          <p:cNvPr id="8" name="Tijdelijke aanduiding voor tekst 3">
            <a:extLst>
              <a:ext uri="{FF2B5EF4-FFF2-40B4-BE49-F238E27FC236}">
                <a16:creationId xmlns:a16="http://schemas.microsoft.com/office/drawing/2014/main" id="{F4254A1B-B225-44B1-9927-3D718455C2CD}"/>
              </a:ext>
            </a:extLst>
          </p:cNvPr>
          <p:cNvSpPr>
            <a:spLocks noGrp="1"/>
          </p:cNvSpPr>
          <p:nvPr>
            <p:ph type="body" sz="quarter" idx="10"/>
          </p:nvPr>
        </p:nvSpPr>
        <p:spPr>
          <a:xfrm>
            <a:off x="540000" y="144000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5">
            <a:extLst>
              <a:ext uri="{FF2B5EF4-FFF2-40B4-BE49-F238E27FC236}">
                <a16:creationId xmlns:a16="http://schemas.microsoft.com/office/drawing/2014/main" id="{DACF8B63-4FFA-4AA5-94A1-9F4059A942A0}"/>
              </a:ext>
            </a:extLst>
          </p:cNvPr>
          <p:cNvSpPr>
            <a:spLocks noGrp="1"/>
          </p:cNvSpPr>
          <p:nvPr>
            <p:ph type="pic" sz="quarter" idx="11"/>
          </p:nvPr>
        </p:nvSpPr>
        <p:spPr>
          <a:xfrm>
            <a:off x="8487600" y="1079500"/>
            <a:ext cx="3704400" cy="5346000"/>
          </a:xfrm>
          <a:solidFill>
            <a:schemeClr val="accent6"/>
          </a:solidFill>
        </p:spPr>
        <p:txBody>
          <a:bodyPr tIns="720000"/>
          <a:lstStyle>
            <a:lvl1pPr marL="0" indent="0" algn="ctr">
              <a:buNone/>
              <a:defRPr/>
            </a:lvl1pPr>
          </a:lstStyle>
          <a:p>
            <a:endParaRPr lang="nl-NL" dirty="0"/>
          </a:p>
        </p:txBody>
      </p:sp>
      <p:sp>
        <p:nvSpPr>
          <p:cNvPr id="11" name="Tijdelijke aanduiding voor tekst 3">
            <a:extLst>
              <a:ext uri="{FF2B5EF4-FFF2-40B4-BE49-F238E27FC236}">
                <a16:creationId xmlns:a16="http://schemas.microsoft.com/office/drawing/2014/main" id="{B9C29F23-EF5B-49E5-ACBE-F382D42AFA55}"/>
              </a:ext>
            </a:extLst>
          </p:cNvPr>
          <p:cNvSpPr>
            <a:spLocks noGrp="1"/>
          </p:cNvSpPr>
          <p:nvPr>
            <p:ph type="body" sz="quarter" idx="12"/>
          </p:nvPr>
        </p:nvSpPr>
        <p:spPr>
          <a:xfrm>
            <a:off x="4514400" y="144000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tekst 3">
            <a:extLst>
              <a:ext uri="{FF2B5EF4-FFF2-40B4-BE49-F238E27FC236}">
                <a16:creationId xmlns:a16="http://schemas.microsoft.com/office/drawing/2014/main" id="{1E461B87-3098-407A-B097-28C8FD7CB08F}"/>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1331036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to - Tekst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p:nvPr>
        </p:nvSpPr>
        <p:spPr>
          <a:xfrm>
            <a:off x="4078800" y="144000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3704400" cy="5346000"/>
          </a:xfrm>
          <a:solidFill>
            <a:schemeClr val="accent6"/>
          </a:solidFill>
        </p:spPr>
        <p:txBody>
          <a:bodyPr tIns="720000"/>
          <a:lstStyle>
            <a:lvl1pPr marL="0" indent="0" algn="ctr">
              <a:buNone/>
              <a:defRPr/>
            </a:lvl1pPr>
          </a:lstStyle>
          <a:p>
            <a:endParaRPr lang="nl-NL" dirty="0"/>
          </a:p>
        </p:txBody>
      </p:sp>
      <p:sp>
        <p:nvSpPr>
          <p:cNvPr id="8" name="Tijdelijke aanduiding voor tekst 3">
            <a:extLst>
              <a:ext uri="{FF2B5EF4-FFF2-40B4-BE49-F238E27FC236}">
                <a16:creationId xmlns:a16="http://schemas.microsoft.com/office/drawing/2014/main" id="{69B8D60D-F13C-499A-8674-F13F4ED82841}"/>
              </a:ext>
            </a:extLst>
          </p:cNvPr>
          <p:cNvSpPr>
            <a:spLocks noGrp="1"/>
          </p:cNvSpPr>
          <p:nvPr>
            <p:ph type="body" sz="quarter" idx="12"/>
          </p:nvPr>
        </p:nvSpPr>
        <p:spPr>
          <a:xfrm>
            <a:off x="8053200" y="1443450"/>
            <a:ext cx="3600000" cy="486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ekst 3">
            <a:extLst>
              <a:ext uri="{FF2B5EF4-FFF2-40B4-BE49-F238E27FC236}">
                <a16:creationId xmlns:a16="http://schemas.microsoft.com/office/drawing/2014/main" id="{FCBA2EF3-B036-45C0-8AC0-D472E3C43659}"/>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4280253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12192000" cy="5346000"/>
          </a:xfrm>
          <a:solidFill>
            <a:schemeClr val="accent6"/>
          </a:solidFill>
        </p:spPr>
        <p:txBody>
          <a:bodyPr lIns="1440000" tIns="720000"/>
          <a:lstStyle>
            <a:lvl1pPr marL="0" indent="0" algn="l">
              <a:buNone/>
              <a:defRPr/>
            </a:lvl1pPr>
          </a:lstStyle>
          <a:p>
            <a:endParaRPr lang="nl-NL" dirty="0"/>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hasCustomPrompt="1"/>
          </p:nvPr>
        </p:nvSpPr>
        <p:spPr>
          <a:xfrm>
            <a:off x="7824192" y="1749888"/>
            <a:ext cx="4367808" cy="4005224"/>
          </a:xfrm>
          <a:solidFill>
            <a:schemeClr val="bg1">
              <a:alpha val="90000"/>
            </a:schemeClr>
          </a:solidFill>
        </p:spPr>
        <p:txBody>
          <a:bodyPr lIns="360000" tIns="180000" rIns="180000" bIns="180000" anchor="ctr" anchorCtr="0"/>
          <a:lstStyle>
            <a:lvl1pPr marL="0" indent="0">
              <a:buNone/>
              <a:defRPr sz="3200"/>
            </a:lvl1pPr>
          </a:lstStyle>
          <a:p>
            <a:pPr lvl="0"/>
            <a:r>
              <a:rPr lang="nl-NL" dirty="0"/>
              <a:t>[quote]</a:t>
            </a:r>
          </a:p>
        </p:txBody>
      </p:sp>
      <p:sp>
        <p:nvSpPr>
          <p:cNvPr id="5" name="Tijdelijke aanduiding voor tekst 3">
            <a:extLst>
              <a:ext uri="{FF2B5EF4-FFF2-40B4-BE49-F238E27FC236}">
                <a16:creationId xmlns:a16="http://schemas.microsoft.com/office/drawing/2014/main" id="{189E39BA-E9D2-4D67-8D83-F4F6F3941CED}"/>
              </a:ext>
            </a:extLst>
          </p:cNvPr>
          <p:cNvSpPr>
            <a:spLocks noGrp="1"/>
          </p:cNvSpPr>
          <p:nvPr>
            <p:ph type="body" sz="quarter" idx="12"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1573366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7CAFB4-8655-43E1-BA08-D682E761A495}"/>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CD8CBB53-6D44-4435-AA80-446B75944378}"/>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32328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Tekst - Foto">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EE136C-A1CB-4C75-AB37-6F7F7E8FE68E}"/>
              </a:ext>
            </a:extLst>
          </p:cNvPr>
          <p:cNvSpPr>
            <a:spLocks noGrp="1"/>
          </p:cNvSpPr>
          <p:nvPr>
            <p:ph type="title"/>
          </p:nvPr>
        </p:nvSpPr>
        <p:spPr/>
        <p:txBody>
          <a:bodyPr/>
          <a:lstStyle/>
          <a:p>
            <a:r>
              <a:rPr lang="nl-NL"/>
              <a:t>Klik om stijl te bewerken</a:t>
            </a:r>
          </a:p>
        </p:txBody>
      </p:sp>
      <p:sp>
        <p:nvSpPr>
          <p:cNvPr id="10" name="Tijdelijke aanduiding voor afbeelding 5">
            <a:extLst>
              <a:ext uri="{FF2B5EF4-FFF2-40B4-BE49-F238E27FC236}">
                <a16:creationId xmlns:a16="http://schemas.microsoft.com/office/drawing/2014/main" id="{DACF8B63-4FFA-4AA5-94A1-9F4059A942A0}"/>
              </a:ext>
            </a:extLst>
          </p:cNvPr>
          <p:cNvSpPr>
            <a:spLocks noGrp="1"/>
          </p:cNvSpPr>
          <p:nvPr>
            <p:ph type="pic" sz="quarter" idx="11"/>
          </p:nvPr>
        </p:nvSpPr>
        <p:spPr>
          <a:xfrm>
            <a:off x="8487600" y="1079500"/>
            <a:ext cx="3704400" cy="5346000"/>
          </a:xfrm>
          <a:solidFill>
            <a:schemeClr val="accent6"/>
          </a:solidFill>
        </p:spPr>
        <p:txBody>
          <a:bodyPr tIns="720000"/>
          <a:lstStyle>
            <a:lvl1pPr marL="0" indent="0" algn="ctr">
              <a:buNone/>
              <a:defRPr/>
            </a:lvl1pPr>
          </a:lstStyle>
          <a:p>
            <a:r>
              <a:rPr lang="nl-NL"/>
              <a:t>Klik op het pictogram als u een afbeelding wilt toevoegen</a:t>
            </a:r>
            <a:endParaRPr lang="nl-NL" dirty="0"/>
          </a:p>
        </p:txBody>
      </p:sp>
      <p:sp>
        <p:nvSpPr>
          <p:cNvPr id="11" name="Tijdelijke aanduiding voor tekst 3">
            <a:extLst>
              <a:ext uri="{FF2B5EF4-FFF2-40B4-BE49-F238E27FC236}">
                <a16:creationId xmlns:a16="http://schemas.microsoft.com/office/drawing/2014/main" id="{B9C29F23-EF5B-49E5-ACBE-F382D42AFA55}"/>
              </a:ext>
            </a:extLst>
          </p:cNvPr>
          <p:cNvSpPr>
            <a:spLocks noGrp="1"/>
          </p:cNvSpPr>
          <p:nvPr>
            <p:ph type="body" sz="quarter" idx="12"/>
          </p:nvPr>
        </p:nvSpPr>
        <p:spPr>
          <a:xfrm>
            <a:off x="540000" y="1443450"/>
            <a:ext cx="7573800" cy="486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3">
            <a:extLst>
              <a:ext uri="{FF2B5EF4-FFF2-40B4-BE49-F238E27FC236}">
                <a16:creationId xmlns:a16="http://schemas.microsoft.com/office/drawing/2014/main" id="{79FF4036-D7AB-431B-BCAE-43ED5D79CE29}"/>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3270734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B96C7866-8AF2-4A5D-8E3E-D162CD15D009}"/>
              </a:ext>
            </a:extLst>
          </p:cNvPr>
          <p:cNvSpPr>
            <a:spLocks noGrp="1"/>
          </p:cNvSpPr>
          <p:nvPr>
            <p:ph type="body" sz="quarter" idx="11"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111798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Helemaal 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663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fsluitin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900000"/>
            <a:ext cx="12192000" cy="5526000"/>
          </a:xfrm>
          <a:solidFill>
            <a:schemeClr val="tx2"/>
          </a:solidFill>
        </p:spPr>
        <p:txBody>
          <a:bodyPr lIns="540000" tIns="0" rIns="540000" bIns="540000" anchor="b" anchorCtr="0">
            <a:noAutofit/>
          </a:bodyPr>
          <a:lstStyle>
            <a:lvl1pPr algn="r">
              <a:lnSpc>
                <a:spcPct val="100000"/>
              </a:lnSpc>
              <a:defRPr sz="4000" b="0"/>
            </a:lvl1pPr>
          </a:lstStyle>
          <a:p>
            <a:r>
              <a:rPr lang="nl-NL" dirty="0"/>
              <a:t>[afsluitgroet]</a:t>
            </a:r>
          </a:p>
        </p:txBody>
      </p:sp>
      <p:pic>
        <p:nvPicPr>
          <p:cNvPr id="2051" name="Picture 3" descr="C:\Users\spanj\AppData\Local\Temp\msohtmlclip1\02\clip_image002.png">
            <a:extLst>
              <a:ext uri="{FF2B5EF4-FFF2-40B4-BE49-F238E27FC236}">
                <a16:creationId xmlns:a16="http://schemas.microsoft.com/office/drawing/2014/main" id="{1BA39E01-CB82-402B-9998-8D549D43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600" y="340462"/>
            <a:ext cx="2809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panj\AppData\Local\Temp\msohtmlclip1\02\clip_image001.png">
            <a:extLst>
              <a:ext uri="{FF2B5EF4-FFF2-40B4-BE49-F238E27FC236}">
                <a16:creationId xmlns:a16="http://schemas.microsoft.com/office/drawing/2014/main" id="{889E6A39-76F9-4B2D-9CDD-543FCCCA20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307124"/>
            <a:ext cx="2771775" cy="285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DBA76A2E-C9AA-4F24-9D5C-ABECF5A9544F}"/>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3">
            <a:extLst>
              <a:ext uri="{FF2B5EF4-FFF2-40B4-BE49-F238E27FC236}">
                <a16:creationId xmlns:a16="http://schemas.microsoft.com/office/drawing/2014/main" id="{D3AF5DFC-83E6-4A38-A3A9-CBFAAFC5E088}"/>
              </a:ext>
            </a:extLst>
          </p:cNvPr>
          <p:cNvSpPr>
            <a:spLocks noGrp="1"/>
          </p:cNvSpPr>
          <p:nvPr>
            <p:ph type="body" sz="quarter" idx="10" hasCustomPrompt="1"/>
          </p:nvPr>
        </p:nvSpPr>
        <p:spPr>
          <a:xfrm>
            <a:off x="695325" y="4221088"/>
            <a:ext cx="2952403" cy="1600843"/>
          </a:xfrm>
        </p:spPr>
        <p:txBody>
          <a:bodyPr anchor="b" anchorCtr="0"/>
          <a:lstStyle>
            <a:lvl1pPr marL="0" indent="0">
              <a:spcAft>
                <a:spcPts val="0"/>
              </a:spcAft>
              <a:buNone/>
              <a:defRPr>
                <a:solidFill>
                  <a:schemeClr val="bg1"/>
                </a:solidFill>
              </a:defRPr>
            </a:lvl1pPr>
          </a:lstStyle>
          <a:p>
            <a:pPr lvl="0"/>
            <a:r>
              <a:rPr lang="nl-NL" dirty="0"/>
              <a:t>Naam</a:t>
            </a:r>
            <a:br>
              <a:rPr lang="nl-NL" dirty="0"/>
            </a:br>
            <a:r>
              <a:rPr lang="nl-NL" dirty="0"/>
              <a:t>E-mailadres</a:t>
            </a:r>
            <a:br>
              <a:rPr lang="nl-NL" dirty="0"/>
            </a:br>
            <a:r>
              <a:rPr lang="nl-NL" dirty="0"/>
              <a:t>Telefoonnummer</a:t>
            </a:r>
          </a:p>
        </p:txBody>
      </p:sp>
    </p:spTree>
    <p:extLst>
      <p:ext uri="{BB962C8B-B14F-4D97-AF65-F5344CB8AC3E}">
        <p14:creationId xmlns:p14="http://schemas.microsoft.com/office/powerpoint/2010/main" val="86024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p:nvPr>
        </p:nvSpPr>
        <p:spPr>
          <a:xfrm>
            <a:off x="4078800" y="1440000"/>
            <a:ext cx="7574400" cy="486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3704400" cy="5346000"/>
          </a:xfrm>
          <a:solidFill>
            <a:schemeClr val="accent6"/>
          </a:solidFill>
        </p:spPr>
        <p:txBody>
          <a:bodyPr tIns="720000"/>
          <a:lstStyle>
            <a:lvl1pPr marL="0" indent="0" algn="ctr">
              <a:buNone/>
              <a:defRPr/>
            </a:lvl1pPr>
          </a:lstStyle>
          <a:p>
            <a:r>
              <a:rPr lang="nl-NL"/>
              <a:t>Klik op het pictogram als u een afbeelding wilt toevoegen</a:t>
            </a:r>
            <a:endParaRPr lang="nl-NL" dirty="0"/>
          </a:p>
        </p:txBody>
      </p:sp>
      <p:sp>
        <p:nvSpPr>
          <p:cNvPr id="5" name="Tijdelijke aanduiding voor tekst 3">
            <a:extLst>
              <a:ext uri="{FF2B5EF4-FFF2-40B4-BE49-F238E27FC236}">
                <a16:creationId xmlns:a16="http://schemas.microsoft.com/office/drawing/2014/main" id="{8232B7DF-AFD9-477A-8C5B-7F7C0F6D8A12}"/>
              </a:ext>
            </a:extLst>
          </p:cNvPr>
          <p:cNvSpPr>
            <a:spLocks noGrp="1"/>
          </p:cNvSpPr>
          <p:nvPr>
            <p:ph type="body" sz="quarter" idx="12"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000012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Tekst - Foto">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EE136C-A1CB-4C75-AB37-6F7F7E8FE68E}"/>
              </a:ext>
            </a:extLst>
          </p:cNvPr>
          <p:cNvSpPr>
            <a:spLocks noGrp="1"/>
          </p:cNvSpPr>
          <p:nvPr>
            <p:ph type="title"/>
          </p:nvPr>
        </p:nvSpPr>
        <p:spPr/>
        <p:txBody>
          <a:bodyPr/>
          <a:lstStyle/>
          <a:p>
            <a:r>
              <a:rPr lang="nl-NL"/>
              <a:t>Klik om stijl te bewerken</a:t>
            </a:r>
          </a:p>
        </p:txBody>
      </p:sp>
      <p:sp>
        <p:nvSpPr>
          <p:cNvPr id="8" name="Tijdelijke aanduiding voor tekst 3">
            <a:extLst>
              <a:ext uri="{FF2B5EF4-FFF2-40B4-BE49-F238E27FC236}">
                <a16:creationId xmlns:a16="http://schemas.microsoft.com/office/drawing/2014/main" id="{F4254A1B-B225-44B1-9927-3D718455C2CD}"/>
              </a:ext>
            </a:extLst>
          </p:cNvPr>
          <p:cNvSpPr>
            <a:spLocks noGrp="1"/>
          </p:cNvSpPr>
          <p:nvPr>
            <p:ph type="body" sz="quarter" idx="10"/>
          </p:nvPr>
        </p:nvSpPr>
        <p:spPr>
          <a:xfrm>
            <a:off x="540000" y="1440000"/>
            <a:ext cx="3600000" cy="486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afbeelding 5">
            <a:extLst>
              <a:ext uri="{FF2B5EF4-FFF2-40B4-BE49-F238E27FC236}">
                <a16:creationId xmlns:a16="http://schemas.microsoft.com/office/drawing/2014/main" id="{DACF8B63-4FFA-4AA5-94A1-9F4059A942A0}"/>
              </a:ext>
            </a:extLst>
          </p:cNvPr>
          <p:cNvSpPr>
            <a:spLocks noGrp="1"/>
          </p:cNvSpPr>
          <p:nvPr>
            <p:ph type="pic" sz="quarter" idx="11"/>
          </p:nvPr>
        </p:nvSpPr>
        <p:spPr>
          <a:xfrm>
            <a:off x="8487600" y="1079500"/>
            <a:ext cx="3704400" cy="5346000"/>
          </a:xfrm>
          <a:solidFill>
            <a:schemeClr val="accent6"/>
          </a:solidFill>
        </p:spPr>
        <p:txBody>
          <a:bodyPr tIns="720000"/>
          <a:lstStyle>
            <a:lvl1pPr marL="0" indent="0" algn="ctr">
              <a:buNone/>
              <a:defRPr/>
            </a:lvl1pPr>
          </a:lstStyle>
          <a:p>
            <a:r>
              <a:rPr lang="nl-NL"/>
              <a:t>Klik op het pictogram als u een afbeelding wilt toevoegen</a:t>
            </a:r>
            <a:endParaRPr lang="nl-NL" dirty="0"/>
          </a:p>
        </p:txBody>
      </p:sp>
      <p:sp>
        <p:nvSpPr>
          <p:cNvPr id="11" name="Tijdelijke aanduiding voor tekst 3">
            <a:extLst>
              <a:ext uri="{FF2B5EF4-FFF2-40B4-BE49-F238E27FC236}">
                <a16:creationId xmlns:a16="http://schemas.microsoft.com/office/drawing/2014/main" id="{B9C29F23-EF5B-49E5-ACBE-F382D42AFA55}"/>
              </a:ext>
            </a:extLst>
          </p:cNvPr>
          <p:cNvSpPr>
            <a:spLocks noGrp="1"/>
          </p:cNvSpPr>
          <p:nvPr>
            <p:ph type="body" sz="quarter" idx="12"/>
          </p:nvPr>
        </p:nvSpPr>
        <p:spPr>
          <a:xfrm>
            <a:off x="4514400" y="1440000"/>
            <a:ext cx="3600000" cy="486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tekst 3">
            <a:extLst>
              <a:ext uri="{FF2B5EF4-FFF2-40B4-BE49-F238E27FC236}">
                <a16:creationId xmlns:a16="http://schemas.microsoft.com/office/drawing/2014/main" id="{99133D32-CF37-4231-9245-DEAEA4B02C65}"/>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328188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 Tekst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p:nvPr>
        </p:nvSpPr>
        <p:spPr>
          <a:xfrm>
            <a:off x="4078800" y="1440000"/>
            <a:ext cx="3600000" cy="486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3704400" cy="5346000"/>
          </a:xfrm>
          <a:solidFill>
            <a:schemeClr val="accent6"/>
          </a:solidFill>
        </p:spPr>
        <p:txBody>
          <a:bodyPr tIns="720000"/>
          <a:lstStyle>
            <a:lvl1pPr marL="0" indent="0" algn="ctr">
              <a:buNone/>
              <a:defRPr/>
            </a:lvl1pPr>
          </a:lstStyle>
          <a:p>
            <a:r>
              <a:rPr lang="nl-NL"/>
              <a:t>Klik op het pictogram als u een afbeelding wilt toevoegen</a:t>
            </a:r>
            <a:endParaRPr lang="nl-NL" dirty="0"/>
          </a:p>
        </p:txBody>
      </p:sp>
      <p:sp>
        <p:nvSpPr>
          <p:cNvPr id="8" name="Tijdelijke aanduiding voor tekst 3">
            <a:extLst>
              <a:ext uri="{FF2B5EF4-FFF2-40B4-BE49-F238E27FC236}">
                <a16:creationId xmlns:a16="http://schemas.microsoft.com/office/drawing/2014/main" id="{69B8D60D-F13C-499A-8674-F13F4ED82841}"/>
              </a:ext>
            </a:extLst>
          </p:cNvPr>
          <p:cNvSpPr>
            <a:spLocks noGrp="1"/>
          </p:cNvSpPr>
          <p:nvPr>
            <p:ph type="body" sz="quarter" idx="12"/>
          </p:nvPr>
        </p:nvSpPr>
        <p:spPr>
          <a:xfrm>
            <a:off x="8053200" y="1443450"/>
            <a:ext cx="3600000" cy="486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tekst 3">
            <a:extLst>
              <a:ext uri="{FF2B5EF4-FFF2-40B4-BE49-F238E27FC236}">
                <a16:creationId xmlns:a16="http://schemas.microsoft.com/office/drawing/2014/main" id="{098C2CAC-C1D7-4C63-811D-E9014FF37BDF}"/>
              </a:ext>
            </a:extLst>
          </p:cNvPr>
          <p:cNvSpPr>
            <a:spLocks noGrp="1"/>
          </p:cNvSpPr>
          <p:nvPr>
            <p:ph type="body" sz="quarter" idx="13"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90373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ABF6-DB0C-4F9D-92A5-FB32559742B6}"/>
              </a:ext>
            </a:extLst>
          </p:cNvPr>
          <p:cNvSpPr>
            <a:spLocks noGrp="1"/>
          </p:cNvSpPr>
          <p:nvPr>
            <p:ph type="title"/>
          </p:nvPr>
        </p:nvSpPr>
        <p:spPr/>
        <p:txBody>
          <a:bodyPr/>
          <a:lstStyle/>
          <a:p>
            <a:r>
              <a:rPr lang="nl-NL"/>
              <a:t>Klik om stijl te bewerken</a:t>
            </a:r>
          </a:p>
        </p:txBody>
      </p:sp>
      <p:sp>
        <p:nvSpPr>
          <p:cNvPr id="6" name="Tijdelijke aanduiding voor afbeelding 5">
            <a:extLst>
              <a:ext uri="{FF2B5EF4-FFF2-40B4-BE49-F238E27FC236}">
                <a16:creationId xmlns:a16="http://schemas.microsoft.com/office/drawing/2014/main" id="{769459AD-39A8-45E7-9615-44E8027A74B5}"/>
              </a:ext>
            </a:extLst>
          </p:cNvPr>
          <p:cNvSpPr>
            <a:spLocks noGrp="1"/>
          </p:cNvSpPr>
          <p:nvPr>
            <p:ph type="pic" sz="quarter" idx="11"/>
          </p:nvPr>
        </p:nvSpPr>
        <p:spPr>
          <a:xfrm>
            <a:off x="0" y="1079500"/>
            <a:ext cx="12192000" cy="5346000"/>
          </a:xfrm>
          <a:solidFill>
            <a:schemeClr val="accent6"/>
          </a:solidFill>
        </p:spPr>
        <p:txBody>
          <a:bodyPr lIns="1440000" tIns="720000"/>
          <a:lstStyle>
            <a:lvl1pPr marL="0" indent="0" algn="l">
              <a:buNone/>
              <a:defRPr/>
            </a:lvl1pPr>
          </a:lstStyle>
          <a:p>
            <a:r>
              <a:rPr lang="nl-NL"/>
              <a:t>Klik op het pictogram als u een afbeelding wilt toevoegen</a:t>
            </a:r>
            <a:endParaRPr lang="nl-NL" dirty="0"/>
          </a:p>
        </p:txBody>
      </p:sp>
      <p:sp>
        <p:nvSpPr>
          <p:cNvPr id="4" name="Tijdelijke aanduiding voor tekst 3">
            <a:extLst>
              <a:ext uri="{FF2B5EF4-FFF2-40B4-BE49-F238E27FC236}">
                <a16:creationId xmlns:a16="http://schemas.microsoft.com/office/drawing/2014/main" id="{1B820B04-EF84-4E59-A1D6-7E3FA0CF5D68}"/>
              </a:ext>
            </a:extLst>
          </p:cNvPr>
          <p:cNvSpPr>
            <a:spLocks noGrp="1"/>
          </p:cNvSpPr>
          <p:nvPr>
            <p:ph type="body" sz="quarter" idx="10" hasCustomPrompt="1"/>
          </p:nvPr>
        </p:nvSpPr>
        <p:spPr>
          <a:xfrm>
            <a:off x="7824192" y="1749888"/>
            <a:ext cx="4367808" cy="4005224"/>
          </a:xfrm>
          <a:solidFill>
            <a:schemeClr val="bg1">
              <a:alpha val="90000"/>
            </a:schemeClr>
          </a:solidFill>
        </p:spPr>
        <p:txBody>
          <a:bodyPr lIns="360000" tIns="180000" rIns="180000" bIns="180000" anchor="ctr" anchorCtr="0"/>
          <a:lstStyle>
            <a:lvl1pPr marL="0" indent="0">
              <a:buNone/>
              <a:defRPr sz="3200"/>
            </a:lvl1pPr>
          </a:lstStyle>
          <a:p>
            <a:pPr lvl="0"/>
            <a:r>
              <a:rPr lang="nl-NL" dirty="0"/>
              <a:t>[quote]</a:t>
            </a:r>
          </a:p>
        </p:txBody>
      </p:sp>
      <p:sp>
        <p:nvSpPr>
          <p:cNvPr id="5" name="Tijdelijke aanduiding voor tekst 3">
            <a:extLst>
              <a:ext uri="{FF2B5EF4-FFF2-40B4-BE49-F238E27FC236}">
                <a16:creationId xmlns:a16="http://schemas.microsoft.com/office/drawing/2014/main" id="{155F7959-7AFD-4FCC-AB0E-FE315A7C6F2F}"/>
              </a:ext>
            </a:extLst>
          </p:cNvPr>
          <p:cNvSpPr>
            <a:spLocks noGrp="1"/>
          </p:cNvSpPr>
          <p:nvPr>
            <p:ph type="body" sz="quarter" idx="12" hasCustomPrompt="1"/>
          </p:nvPr>
        </p:nvSpPr>
        <p:spPr>
          <a:xfrm>
            <a:off x="8832304" y="6426000"/>
            <a:ext cx="2820896" cy="432000"/>
          </a:xfrm>
        </p:spPr>
        <p:txBody>
          <a:bodyPr anchor="ctr" anchorCtr="0"/>
          <a:lstStyle>
            <a:lvl1pPr marL="0" indent="0" algn="r">
              <a:spcAft>
                <a:spcPts val="0"/>
              </a:spcAft>
              <a:buNone/>
              <a:defRPr sz="1100" b="1">
                <a:solidFill>
                  <a:schemeClr val="bg1"/>
                </a:solidFill>
              </a:defRPr>
            </a:lvl1pPr>
          </a:lstStyle>
          <a:p>
            <a:pPr lvl="0"/>
            <a:r>
              <a:rPr lang="nl-NL" dirty="0"/>
              <a:t>[Twitter hashtag]</a:t>
            </a:r>
          </a:p>
        </p:txBody>
      </p:sp>
    </p:spTree>
    <p:extLst>
      <p:ext uri="{BB962C8B-B14F-4D97-AF65-F5344CB8AC3E}">
        <p14:creationId xmlns:p14="http://schemas.microsoft.com/office/powerpoint/2010/main" val="244449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hthoek 6"/>
          <p:cNvSpPr/>
          <p:nvPr userDrawn="1"/>
        </p:nvSpPr>
        <p:spPr>
          <a:xfrm>
            <a:off x="643200" y="2142000"/>
            <a:ext cx="10905600" cy="39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2" name="Tijdelijke aanduiding voor titel 1"/>
          <p:cNvSpPr>
            <a:spLocks noGrp="1"/>
          </p:cNvSpPr>
          <p:nvPr>
            <p:ph type="title"/>
          </p:nvPr>
        </p:nvSpPr>
        <p:spPr>
          <a:xfrm>
            <a:off x="0" y="0"/>
            <a:ext cx="12192000" cy="1080000"/>
          </a:xfrm>
          <a:prstGeom prst="rect">
            <a:avLst/>
          </a:prstGeom>
          <a:solidFill>
            <a:schemeClr val="tx2"/>
          </a:solidFill>
          <a:ln>
            <a:noFill/>
          </a:ln>
        </p:spPr>
        <p:txBody>
          <a:bodyPr vert="horz" lIns="540000" tIns="144000" rIns="180000" bIns="144000" rtlCol="0" anchor="ctr" anchorCtr="0">
            <a:noAutofit/>
          </a:bodyPr>
          <a:lstStyle/>
          <a:p>
            <a:r>
              <a:rPr lang="nl-NL" dirty="0"/>
              <a:t>Klik om de stijl te bewerken</a:t>
            </a:r>
          </a:p>
        </p:txBody>
      </p:sp>
      <p:sp>
        <p:nvSpPr>
          <p:cNvPr id="6" name="Tijdelijke aanduiding voor tekst 5"/>
          <p:cNvSpPr>
            <a:spLocks noGrp="1"/>
          </p:cNvSpPr>
          <p:nvPr>
            <p:ph type="body" idx="1"/>
          </p:nvPr>
        </p:nvSpPr>
        <p:spPr>
          <a:xfrm>
            <a:off x="540000" y="1440000"/>
            <a:ext cx="11113200" cy="4860496"/>
          </a:xfrm>
          <a:prstGeom prst="rect">
            <a:avLst/>
          </a:prstGeom>
          <a:noFill/>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Rechthoek 7">
            <a:extLst>
              <a:ext uri="{FF2B5EF4-FFF2-40B4-BE49-F238E27FC236}">
                <a16:creationId xmlns:a16="http://schemas.microsoft.com/office/drawing/2014/main" id="{5BF7E4D9-4961-47D7-8900-3007FE32EBE8}"/>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Picture 11" descr="C:\Users\spanj\AppData\Local\Temp\msohtmlclip1\02\clip_image010.png">
            <a:extLst>
              <a:ext uri="{FF2B5EF4-FFF2-40B4-BE49-F238E27FC236}">
                <a16:creationId xmlns:a16="http://schemas.microsoft.com/office/drawing/2014/main" id="{DC4E7B6A-4AA3-4B60-B08D-1713E338BB7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0000" y="6594375"/>
            <a:ext cx="94297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7018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1" r:id="rId4"/>
    <p:sldLayoutId id="2147483667" r:id="rId5"/>
    <p:sldLayoutId id="2147483668" r:id="rId6"/>
    <p:sldLayoutId id="2147483652" r:id="rId7"/>
    <p:sldLayoutId id="2147483666" r:id="rId8"/>
    <p:sldLayoutId id="2147483669" r:id="rId9"/>
    <p:sldLayoutId id="2147483654" r:id="rId10"/>
    <p:sldLayoutId id="2147483655" r:id="rId11"/>
    <p:sldLayoutId id="2147483663" r:id="rId12"/>
    <p:sldLayoutId id="2147483665" r:id="rId13"/>
  </p:sldLayoutIdLst>
  <p:txStyles>
    <p:titleStyle>
      <a:lvl1pPr algn="l" defTabSz="914400" rtl="0" eaLnBrk="1" latinLnBrk="0" hangingPunct="1">
        <a:spcBef>
          <a:spcPct val="0"/>
        </a:spcBef>
        <a:buNone/>
        <a:defRPr sz="3200" b="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400"/>
        </a:spcAft>
        <a:buFont typeface="Arial" pitchFamily="34" charset="0"/>
        <a:buChar char="-"/>
        <a:defRPr sz="24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1400"/>
        </a:spcAft>
        <a:buFont typeface="Arial" pitchFamily="34" charset="0"/>
        <a:buChar char="•"/>
        <a:defRPr sz="20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1400"/>
        </a:spcAft>
        <a:buSzPct val="80000"/>
        <a:buFont typeface="Wingdings" pitchFamily="2" charset="2"/>
        <a:buChar char="§"/>
        <a:defRPr sz="18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1400"/>
        </a:spcAft>
        <a:buFont typeface="Arial" pitchFamily="34" charset="0"/>
        <a:buChar char="-"/>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1400"/>
        </a:spcAft>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296000" indent="-144000" algn="l" defTabSz="914400" rtl="0" eaLnBrk="1" latinLnBrk="0" hangingPunct="1">
        <a:spcBef>
          <a:spcPts val="0"/>
        </a:spcBef>
        <a:spcAft>
          <a:spcPts val="400"/>
        </a:spcAft>
        <a:buFont typeface="Arial" pitchFamily="34" charset="0"/>
        <a:buChar char="-"/>
        <a:defRPr sz="1400" kern="1200">
          <a:solidFill>
            <a:schemeClr val="tx1"/>
          </a:solidFill>
          <a:latin typeface="+mn-lt"/>
          <a:ea typeface="+mn-ea"/>
          <a:cs typeface="+mn-cs"/>
        </a:defRPr>
      </a:lvl8pPr>
      <a:lvl9pPr marL="1728000" indent="-144000" algn="l" defTabSz="914400" rtl="0" eaLnBrk="1" latinLnBrk="0" hangingPunct="1">
        <a:spcBef>
          <a:spcPts val="0"/>
        </a:spcBef>
        <a:spcAft>
          <a:spcPts val="400"/>
        </a:spcAft>
        <a:buSzPct val="80000"/>
        <a:buFont typeface="Courier New" pitchFamily="49" charset="0"/>
        <a:buChar char="o"/>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hthoek 6"/>
          <p:cNvSpPr/>
          <p:nvPr userDrawn="1"/>
        </p:nvSpPr>
        <p:spPr>
          <a:xfrm>
            <a:off x="643200" y="2142000"/>
            <a:ext cx="10905600" cy="39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2" name="Tijdelijke aanduiding voor titel 1"/>
          <p:cNvSpPr>
            <a:spLocks noGrp="1"/>
          </p:cNvSpPr>
          <p:nvPr>
            <p:ph type="title"/>
          </p:nvPr>
        </p:nvSpPr>
        <p:spPr>
          <a:xfrm>
            <a:off x="0" y="0"/>
            <a:ext cx="12192000" cy="1080000"/>
          </a:xfrm>
          <a:prstGeom prst="rect">
            <a:avLst/>
          </a:prstGeom>
          <a:solidFill>
            <a:schemeClr val="tx2"/>
          </a:solidFill>
          <a:ln>
            <a:noFill/>
          </a:ln>
        </p:spPr>
        <p:txBody>
          <a:bodyPr vert="horz" lIns="540000" tIns="144000" rIns="180000" bIns="144000" rtlCol="0" anchor="ctr" anchorCtr="0">
            <a:noAutofit/>
          </a:bodyPr>
          <a:lstStyle/>
          <a:p>
            <a:r>
              <a:rPr lang="nl-NL" dirty="0"/>
              <a:t>Klik om de stijl te bewerken</a:t>
            </a:r>
          </a:p>
        </p:txBody>
      </p:sp>
      <p:sp>
        <p:nvSpPr>
          <p:cNvPr id="6" name="Tijdelijke aanduiding voor tekst 5"/>
          <p:cNvSpPr>
            <a:spLocks noGrp="1"/>
          </p:cNvSpPr>
          <p:nvPr>
            <p:ph type="body" idx="1"/>
          </p:nvPr>
        </p:nvSpPr>
        <p:spPr>
          <a:xfrm>
            <a:off x="540000" y="1440000"/>
            <a:ext cx="11113200" cy="4860496"/>
          </a:xfrm>
          <a:prstGeom prst="rect">
            <a:avLst/>
          </a:prstGeom>
          <a:noFill/>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Rechthoek 7">
            <a:extLst>
              <a:ext uri="{FF2B5EF4-FFF2-40B4-BE49-F238E27FC236}">
                <a16:creationId xmlns:a16="http://schemas.microsoft.com/office/drawing/2014/main" id="{5BF7E4D9-4961-47D7-8900-3007FE32EBE8}"/>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Picture 11" descr="C:\Users\spanj\AppData\Local\Temp\msohtmlclip1\02\clip_image010.png">
            <a:extLst>
              <a:ext uri="{FF2B5EF4-FFF2-40B4-BE49-F238E27FC236}">
                <a16:creationId xmlns:a16="http://schemas.microsoft.com/office/drawing/2014/main" id="{DC4E7B6A-4AA3-4B60-B08D-1713E338BB7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0000" y="6594375"/>
            <a:ext cx="94297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204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spcBef>
          <a:spcPct val="0"/>
        </a:spcBef>
        <a:buNone/>
        <a:defRPr sz="3200" b="0" kern="1200">
          <a:solidFill>
            <a:schemeClr val="bg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400"/>
        </a:spcAft>
        <a:buFont typeface="Arial" pitchFamily="34" charset="0"/>
        <a:buChar char="-"/>
        <a:defRPr sz="24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1400"/>
        </a:spcAft>
        <a:buFont typeface="Arial" pitchFamily="34" charset="0"/>
        <a:buChar char="•"/>
        <a:defRPr sz="20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1400"/>
        </a:spcAft>
        <a:buSzPct val="80000"/>
        <a:buFont typeface="Wingdings" pitchFamily="2" charset="2"/>
        <a:buChar char="§"/>
        <a:defRPr sz="18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1400"/>
        </a:spcAft>
        <a:buFont typeface="Arial" pitchFamily="34" charset="0"/>
        <a:buChar char="-"/>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1400"/>
        </a:spcAft>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296000" indent="-144000" algn="l" defTabSz="914400" rtl="0" eaLnBrk="1" latinLnBrk="0" hangingPunct="1">
        <a:spcBef>
          <a:spcPts val="0"/>
        </a:spcBef>
        <a:spcAft>
          <a:spcPts val="400"/>
        </a:spcAft>
        <a:buFont typeface="Arial" pitchFamily="34" charset="0"/>
        <a:buChar char="-"/>
        <a:defRPr sz="1400" kern="1200">
          <a:solidFill>
            <a:schemeClr val="tx1"/>
          </a:solidFill>
          <a:latin typeface="+mn-lt"/>
          <a:ea typeface="+mn-ea"/>
          <a:cs typeface="+mn-cs"/>
        </a:defRPr>
      </a:lvl8pPr>
      <a:lvl9pPr marL="1728000" indent="-144000" algn="l" defTabSz="914400" rtl="0" eaLnBrk="1" latinLnBrk="0" hangingPunct="1">
        <a:spcBef>
          <a:spcPts val="0"/>
        </a:spcBef>
        <a:spcAft>
          <a:spcPts val="400"/>
        </a:spcAft>
        <a:buSzPct val="80000"/>
        <a:buFont typeface="Courier New" pitchFamily="49" charset="0"/>
        <a:buChar char="o"/>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hthoek 6"/>
          <p:cNvSpPr/>
          <p:nvPr userDrawn="1"/>
        </p:nvSpPr>
        <p:spPr>
          <a:xfrm>
            <a:off x="643200" y="2142000"/>
            <a:ext cx="10905600" cy="39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2" name="Tijdelijke aanduiding voor titel 1"/>
          <p:cNvSpPr>
            <a:spLocks noGrp="1"/>
          </p:cNvSpPr>
          <p:nvPr>
            <p:ph type="title"/>
          </p:nvPr>
        </p:nvSpPr>
        <p:spPr>
          <a:xfrm>
            <a:off x="0" y="0"/>
            <a:ext cx="12192000" cy="1080000"/>
          </a:xfrm>
          <a:prstGeom prst="rect">
            <a:avLst/>
          </a:prstGeom>
          <a:solidFill>
            <a:schemeClr val="tx2"/>
          </a:solidFill>
          <a:ln>
            <a:noFill/>
          </a:ln>
        </p:spPr>
        <p:txBody>
          <a:bodyPr vert="horz" lIns="540000" tIns="144000" rIns="180000" bIns="144000" rtlCol="0" anchor="ctr" anchorCtr="0">
            <a:noAutofit/>
          </a:bodyPr>
          <a:lstStyle/>
          <a:p>
            <a:r>
              <a:rPr lang="nl-NL" dirty="0"/>
              <a:t>Klik om de stijl te bewerken</a:t>
            </a:r>
          </a:p>
        </p:txBody>
      </p:sp>
      <p:sp>
        <p:nvSpPr>
          <p:cNvPr id="6" name="Tijdelijke aanduiding voor tekst 5"/>
          <p:cNvSpPr>
            <a:spLocks noGrp="1"/>
          </p:cNvSpPr>
          <p:nvPr>
            <p:ph type="body" idx="1"/>
          </p:nvPr>
        </p:nvSpPr>
        <p:spPr>
          <a:xfrm>
            <a:off x="540000" y="1440000"/>
            <a:ext cx="11113200" cy="4860496"/>
          </a:xfrm>
          <a:prstGeom prst="rect">
            <a:avLst/>
          </a:prstGeom>
          <a:noFill/>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Rechthoek 7">
            <a:extLst>
              <a:ext uri="{FF2B5EF4-FFF2-40B4-BE49-F238E27FC236}">
                <a16:creationId xmlns:a16="http://schemas.microsoft.com/office/drawing/2014/main" id="{5BF7E4D9-4961-47D7-8900-3007FE32EBE8}"/>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Picture 11" descr="C:\Users\spanj\AppData\Local\Temp\msohtmlclip1\02\clip_image010.png">
            <a:extLst>
              <a:ext uri="{FF2B5EF4-FFF2-40B4-BE49-F238E27FC236}">
                <a16:creationId xmlns:a16="http://schemas.microsoft.com/office/drawing/2014/main" id="{DC4E7B6A-4AA3-4B60-B08D-1713E338BB7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0000" y="6594375"/>
            <a:ext cx="94297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5403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spcBef>
          <a:spcPct val="0"/>
        </a:spcBef>
        <a:buNone/>
        <a:defRPr sz="3200" b="0" kern="1200">
          <a:solidFill>
            <a:schemeClr val="bg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400"/>
        </a:spcAft>
        <a:buFont typeface="Arial" pitchFamily="34" charset="0"/>
        <a:buChar char="-"/>
        <a:defRPr sz="24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1400"/>
        </a:spcAft>
        <a:buFont typeface="Arial" pitchFamily="34" charset="0"/>
        <a:buChar char="•"/>
        <a:defRPr sz="20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1400"/>
        </a:spcAft>
        <a:buSzPct val="80000"/>
        <a:buFont typeface="Wingdings" pitchFamily="2" charset="2"/>
        <a:buChar char="§"/>
        <a:defRPr sz="18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1400"/>
        </a:spcAft>
        <a:buFont typeface="Arial" pitchFamily="34" charset="0"/>
        <a:buChar char="-"/>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1400"/>
        </a:spcAft>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296000" indent="-144000" algn="l" defTabSz="914400" rtl="0" eaLnBrk="1" latinLnBrk="0" hangingPunct="1">
        <a:spcBef>
          <a:spcPts val="0"/>
        </a:spcBef>
        <a:spcAft>
          <a:spcPts val="400"/>
        </a:spcAft>
        <a:buFont typeface="Arial" pitchFamily="34" charset="0"/>
        <a:buChar char="-"/>
        <a:defRPr sz="1400" kern="1200">
          <a:solidFill>
            <a:schemeClr val="tx1"/>
          </a:solidFill>
          <a:latin typeface="+mn-lt"/>
          <a:ea typeface="+mn-ea"/>
          <a:cs typeface="+mn-cs"/>
        </a:defRPr>
      </a:lvl8pPr>
      <a:lvl9pPr marL="1728000" indent="-144000" algn="l" defTabSz="914400" rtl="0" eaLnBrk="1" latinLnBrk="0" hangingPunct="1">
        <a:spcBef>
          <a:spcPts val="0"/>
        </a:spcBef>
        <a:spcAft>
          <a:spcPts val="400"/>
        </a:spcAft>
        <a:buSzPct val="80000"/>
        <a:buFont typeface="Courier New" pitchFamily="49" charset="0"/>
        <a:buChar char="o"/>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hthoek 6"/>
          <p:cNvSpPr/>
          <p:nvPr userDrawn="1"/>
        </p:nvSpPr>
        <p:spPr>
          <a:xfrm>
            <a:off x="643200" y="2142000"/>
            <a:ext cx="10905600" cy="39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2" name="Tijdelijke aanduiding voor titel 1"/>
          <p:cNvSpPr>
            <a:spLocks noGrp="1"/>
          </p:cNvSpPr>
          <p:nvPr>
            <p:ph type="title"/>
          </p:nvPr>
        </p:nvSpPr>
        <p:spPr>
          <a:xfrm>
            <a:off x="0" y="0"/>
            <a:ext cx="12192000" cy="1080000"/>
          </a:xfrm>
          <a:prstGeom prst="rect">
            <a:avLst/>
          </a:prstGeom>
          <a:solidFill>
            <a:schemeClr val="tx2"/>
          </a:solidFill>
          <a:ln>
            <a:noFill/>
          </a:ln>
        </p:spPr>
        <p:txBody>
          <a:bodyPr vert="horz" lIns="540000" tIns="144000" rIns="180000" bIns="144000" rtlCol="0" anchor="ctr" anchorCtr="0">
            <a:noAutofit/>
          </a:bodyPr>
          <a:lstStyle/>
          <a:p>
            <a:r>
              <a:rPr lang="nl-NL" dirty="0"/>
              <a:t>Klik om de stijl te bewerken</a:t>
            </a:r>
          </a:p>
        </p:txBody>
      </p:sp>
      <p:sp>
        <p:nvSpPr>
          <p:cNvPr id="6" name="Tijdelijke aanduiding voor tekst 5"/>
          <p:cNvSpPr>
            <a:spLocks noGrp="1"/>
          </p:cNvSpPr>
          <p:nvPr>
            <p:ph type="body" idx="1"/>
          </p:nvPr>
        </p:nvSpPr>
        <p:spPr>
          <a:xfrm>
            <a:off x="540000" y="1440000"/>
            <a:ext cx="11113200" cy="4860496"/>
          </a:xfrm>
          <a:prstGeom prst="rect">
            <a:avLst/>
          </a:prstGeom>
          <a:noFill/>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Rechthoek 7">
            <a:extLst>
              <a:ext uri="{FF2B5EF4-FFF2-40B4-BE49-F238E27FC236}">
                <a16:creationId xmlns:a16="http://schemas.microsoft.com/office/drawing/2014/main" id="{5BF7E4D9-4961-47D7-8900-3007FE32EBE8}"/>
              </a:ext>
            </a:extLst>
          </p:cNvPr>
          <p:cNvSpPr/>
          <p:nvPr userDrawn="1"/>
        </p:nvSpPr>
        <p:spPr>
          <a:xfrm>
            <a:off x="0" y="6426000"/>
            <a:ext cx="12192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Picture 11" descr="C:\Users\spanj\AppData\Local\Temp\msohtmlclip1\02\clip_image010.png">
            <a:extLst>
              <a:ext uri="{FF2B5EF4-FFF2-40B4-BE49-F238E27FC236}">
                <a16:creationId xmlns:a16="http://schemas.microsoft.com/office/drawing/2014/main" id="{DC4E7B6A-4AA3-4B60-B08D-1713E338BB7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0000" y="6594375"/>
            <a:ext cx="94297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13507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spcBef>
          <a:spcPct val="0"/>
        </a:spcBef>
        <a:buNone/>
        <a:defRPr sz="3200" b="0" kern="1200">
          <a:solidFill>
            <a:schemeClr val="bg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400"/>
        </a:spcAft>
        <a:buFont typeface="Arial" pitchFamily="34" charset="0"/>
        <a:buChar char="-"/>
        <a:defRPr sz="24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1400"/>
        </a:spcAft>
        <a:buFont typeface="Arial" pitchFamily="34" charset="0"/>
        <a:buChar char="•"/>
        <a:defRPr sz="20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1400"/>
        </a:spcAft>
        <a:buSzPct val="80000"/>
        <a:buFont typeface="Wingdings" pitchFamily="2" charset="2"/>
        <a:buChar char="§"/>
        <a:defRPr sz="18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1400"/>
        </a:spcAft>
        <a:buFont typeface="Arial" pitchFamily="34" charset="0"/>
        <a:buChar char="-"/>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1400"/>
        </a:spcAft>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296000" indent="-144000" algn="l" defTabSz="914400" rtl="0" eaLnBrk="1" latinLnBrk="0" hangingPunct="1">
        <a:spcBef>
          <a:spcPts val="0"/>
        </a:spcBef>
        <a:spcAft>
          <a:spcPts val="400"/>
        </a:spcAft>
        <a:buFont typeface="Arial" pitchFamily="34" charset="0"/>
        <a:buChar char="-"/>
        <a:defRPr sz="1400" kern="1200">
          <a:solidFill>
            <a:schemeClr val="tx1"/>
          </a:solidFill>
          <a:latin typeface="+mn-lt"/>
          <a:ea typeface="+mn-ea"/>
          <a:cs typeface="+mn-cs"/>
        </a:defRPr>
      </a:lvl8pPr>
      <a:lvl9pPr marL="1728000" indent="-144000" algn="l" defTabSz="914400" rtl="0" eaLnBrk="1" latinLnBrk="0" hangingPunct="1">
        <a:spcBef>
          <a:spcPts val="0"/>
        </a:spcBef>
        <a:spcAft>
          <a:spcPts val="400"/>
        </a:spcAft>
        <a:buSzPct val="80000"/>
        <a:buFont typeface="Courier New" pitchFamily="49" charset="0"/>
        <a:buChar char="o"/>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hyperlink" Target="http://www.waarstaatjegemeente.nl/" TargetMode="Externa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39.xml"/><Relationship Id="rId5" Type="http://schemas.openxmlformats.org/officeDocument/2006/relationships/image" Target="../media/image2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2B09AD51-9F79-48EC-B8AD-0BC1CF589C4E}"/>
              </a:ext>
            </a:extLst>
          </p:cNvPr>
          <p:cNvSpPr>
            <a:spLocks noGrp="1"/>
          </p:cNvSpPr>
          <p:nvPr>
            <p:ph type="ctrTitle"/>
          </p:nvPr>
        </p:nvSpPr>
        <p:spPr>
          <a:xfrm>
            <a:off x="-24680" y="1052736"/>
            <a:ext cx="12192000" cy="5526000"/>
          </a:xfrm>
        </p:spPr>
        <p:txBody>
          <a:bodyPr/>
          <a:lstStyle/>
          <a:p>
            <a:r>
              <a:rPr lang="nl-NL" dirty="0"/>
              <a:t>Bepaal je strategie</a:t>
            </a:r>
          </a:p>
        </p:txBody>
      </p:sp>
      <p:sp>
        <p:nvSpPr>
          <p:cNvPr id="4" name="Tekstballon: ovaal 3">
            <a:extLst>
              <a:ext uri="{FF2B5EF4-FFF2-40B4-BE49-F238E27FC236}">
                <a16:creationId xmlns:a16="http://schemas.microsoft.com/office/drawing/2014/main" id="{3195623B-E217-474F-BD94-86A25113C4F1}"/>
              </a:ext>
            </a:extLst>
          </p:cNvPr>
          <p:cNvSpPr/>
          <p:nvPr/>
        </p:nvSpPr>
        <p:spPr>
          <a:xfrm>
            <a:off x="695400" y="1569922"/>
            <a:ext cx="2016224" cy="1023748"/>
          </a:xfrm>
          <a:prstGeom prst="wedgeEllipseCallout">
            <a:avLst>
              <a:gd name="adj1" fmla="val 32765"/>
              <a:gd name="adj2" fmla="val 146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rial"/>
                <a:ea typeface="+mn-ea"/>
                <a:cs typeface="+mn-cs"/>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rial"/>
                <a:ea typeface="+mn-ea"/>
                <a:cs typeface="+mn-cs"/>
              </a:rPr>
              <a:t>verzamelen</a:t>
            </a:r>
          </a:p>
        </p:txBody>
      </p:sp>
      <p:sp>
        <p:nvSpPr>
          <p:cNvPr id="6" name="Tekstvak 5">
            <a:extLst>
              <a:ext uri="{FF2B5EF4-FFF2-40B4-BE49-F238E27FC236}">
                <a16:creationId xmlns:a16="http://schemas.microsoft.com/office/drawing/2014/main" id="{75E58CD0-A2E1-4FD6-94B0-7E4C3ACE4C6A}"/>
              </a:ext>
            </a:extLst>
          </p:cNvPr>
          <p:cNvSpPr txBox="1"/>
          <p:nvPr/>
        </p:nvSpPr>
        <p:spPr>
          <a:xfrm>
            <a:off x="983432" y="5085184"/>
            <a:ext cx="20099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Arial"/>
                <a:ea typeface="+mn-ea"/>
                <a:cs typeface="+mn-cs"/>
              </a:rPr>
              <a:t>Lydia Sterrenberg</a:t>
            </a:r>
          </a:p>
        </p:txBody>
      </p:sp>
      <p:pic>
        <p:nvPicPr>
          <p:cNvPr id="2" name="Afbeelding 1">
            <a:extLst>
              <a:ext uri="{FF2B5EF4-FFF2-40B4-BE49-F238E27FC236}">
                <a16:creationId xmlns:a16="http://schemas.microsoft.com/office/drawing/2014/main" id="{2E1370E9-79C4-4B55-9237-2A268A6428DA}"/>
              </a:ext>
            </a:extLst>
          </p:cNvPr>
          <p:cNvPicPr>
            <a:picLocks noChangeAspect="1"/>
          </p:cNvPicPr>
          <p:nvPr/>
        </p:nvPicPr>
        <p:blipFill>
          <a:blip r:embed="rId2"/>
          <a:stretch>
            <a:fillRect/>
          </a:stretch>
        </p:blipFill>
        <p:spPr>
          <a:xfrm>
            <a:off x="6652699" y="1904709"/>
            <a:ext cx="5299707" cy="3600000"/>
          </a:xfrm>
          <a:prstGeom prst="rect">
            <a:avLst/>
          </a:prstGeom>
        </p:spPr>
      </p:pic>
      <p:pic>
        <p:nvPicPr>
          <p:cNvPr id="7" name="Picture 2">
            <a:extLst>
              <a:ext uri="{FF2B5EF4-FFF2-40B4-BE49-F238E27FC236}">
                <a16:creationId xmlns:a16="http://schemas.microsoft.com/office/drawing/2014/main" id="{FAC53ED5-96DF-428A-852A-FEAD57F359F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908" y="40954"/>
            <a:ext cx="1770184" cy="656082"/>
          </a:xfrm>
          <a:prstGeom prst="rect">
            <a:avLst/>
          </a:prstGeom>
          <a:noFill/>
          <a:ln>
            <a:noFill/>
          </a:ln>
          <a:effectLst/>
          <a:extLst/>
        </p:spPr>
      </p:pic>
      <p:sp>
        <p:nvSpPr>
          <p:cNvPr id="8" name="Rechthoek 7">
            <a:extLst>
              <a:ext uri="{FF2B5EF4-FFF2-40B4-BE49-F238E27FC236}">
                <a16:creationId xmlns:a16="http://schemas.microsoft.com/office/drawing/2014/main" id="{81FD1A49-08AF-4D97-B668-73BA8793F251}"/>
              </a:ext>
            </a:extLst>
          </p:cNvPr>
          <p:cNvSpPr/>
          <p:nvPr/>
        </p:nvSpPr>
        <p:spPr>
          <a:xfrm>
            <a:off x="8112224" y="95842"/>
            <a:ext cx="4007768" cy="65608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a:extLst>
              <a:ext uri="{FF2B5EF4-FFF2-40B4-BE49-F238E27FC236}">
                <a16:creationId xmlns:a16="http://schemas.microsoft.com/office/drawing/2014/main" id="{AD32CF41-193A-45BD-BE0C-E39CE37DC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9021" y="105395"/>
            <a:ext cx="2145383" cy="855153"/>
          </a:xfrm>
          <a:prstGeom prst="rect">
            <a:avLst/>
          </a:prstGeom>
          <a:solidFill>
            <a:schemeClr val="bg2"/>
          </a:solidFill>
          <a:ln>
            <a:noFill/>
          </a:ln>
          <a:effectLst/>
        </p:spPr>
      </p:pic>
    </p:spTree>
    <p:extLst>
      <p:ext uri="{BB962C8B-B14F-4D97-AF65-F5344CB8AC3E}">
        <p14:creationId xmlns:p14="http://schemas.microsoft.com/office/powerpoint/2010/main" val="107391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1613B68-C1F4-4585-AFE6-8F27CE9F7157}"/>
              </a:ext>
            </a:extLst>
          </p:cNvPr>
          <p:cNvPicPr>
            <a:picLocks noGrp="1" noChangeAspect="1"/>
          </p:cNvPicPr>
          <p:nvPr>
            <p:ph sz="quarter" idx="10"/>
          </p:nvPr>
        </p:nvPicPr>
        <p:blipFill>
          <a:blip r:embed="rId2"/>
          <a:stretch>
            <a:fillRect/>
          </a:stretch>
        </p:blipFill>
        <p:spPr>
          <a:xfrm>
            <a:off x="4815201" y="1412776"/>
            <a:ext cx="7376799" cy="4651651"/>
          </a:xfrm>
          <a:prstGeom prst="rect">
            <a:avLst/>
          </a:prstGeom>
        </p:spPr>
      </p:pic>
      <p:sp>
        <p:nvSpPr>
          <p:cNvPr id="3" name="Titel 2">
            <a:extLst>
              <a:ext uri="{FF2B5EF4-FFF2-40B4-BE49-F238E27FC236}">
                <a16:creationId xmlns:a16="http://schemas.microsoft.com/office/drawing/2014/main" id="{D3A97F2E-F90D-4497-AB5B-B29128B7F0CC}"/>
              </a:ext>
            </a:extLst>
          </p:cNvPr>
          <p:cNvSpPr>
            <a:spLocks noGrp="1"/>
          </p:cNvSpPr>
          <p:nvPr>
            <p:ph type="title"/>
          </p:nvPr>
        </p:nvSpPr>
        <p:spPr/>
        <p:txBody>
          <a:bodyPr/>
          <a:lstStyle/>
          <a:p>
            <a:r>
              <a:rPr lang="nl-NL" dirty="0"/>
              <a:t>Voorbeeld 2</a:t>
            </a:r>
          </a:p>
        </p:txBody>
      </p:sp>
      <p:sp>
        <p:nvSpPr>
          <p:cNvPr id="4" name="Tijdelijke aanduiding voor tekst 3">
            <a:extLst>
              <a:ext uri="{FF2B5EF4-FFF2-40B4-BE49-F238E27FC236}">
                <a16:creationId xmlns:a16="http://schemas.microsoft.com/office/drawing/2014/main" id="{563855F5-56C4-4D59-9CF9-B04E6BC8559B}"/>
              </a:ext>
            </a:extLst>
          </p:cNvPr>
          <p:cNvSpPr>
            <a:spLocks noGrp="1"/>
          </p:cNvSpPr>
          <p:nvPr>
            <p:ph type="body" sz="quarter" idx="11"/>
          </p:nvPr>
        </p:nvSpPr>
        <p:spPr/>
        <p:txBody>
          <a:bodyPr/>
          <a:lstStyle/>
          <a:p>
            <a:endParaRPr lang="nl-NL"/>
          </a:p>
        </p:txBody>
      </p:sp>
      <p:pic>
        <p:nvPicPr>
          <p:cNvPr id="6" name="Afbeelding 5">
            <a:extLst>
              <a:ext uri="{FF2B5EF4-FFF2-40B4-BE49-F238E27FC236}">
                <a16:creationId xmlns:a16="http://schemas.microsoft.com/office/drawing/2014/main" id="{51B916DB-454E-441A-B1EE-2C599BDAB53D}"/>
              </a:ext>
            </a:extLst>
          </p:cNvPr>
          <p:cNvPicPr>
            <a:picLocks noChangeAspect="1"/>
          </p:cNvPicPr>
          <p:nvPr/>
        </p:nvPicPr>
        <p:blipFill>
          <a:blip r:embed="rId3"/>
          <a:stretch>
            <a:fillRect/>
          </a:stretch>
        </p:blipFill>
        <p:spPr>
          <a:xfrm>
            <a:off x="839416" y="1290845"/>
            <a:ext cx="3621338" cy="4773582"/>
          </a:xfrm>
          <a:prstGeom prst="rect">
            <a:avLst/>
          </a:prstGeom>
        </p:spPr>
      </p:pic>
    </p:spTree>
    <p:extLst>
      <p:ext uri="{BB962C8B-B14F-4D97-AF65-F5344CB8AC3E}">
        <p14:creationId xmlns:p14="http://schemas.microsoft.com/office/powerpoint/2010/main" val="3784359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68FD62E-AB3D-47E2-8F4A-753F3B19616B}"/>
              </a:ext>
            </a:extLst>
          </p:cNvPr>
          <p:cNvSpPr>
            <a:spLocks noGrp="1"/>
          </p:cNvSpPr>
          <p:nvPr>
            <p:ph type="title"/>
          </p:nvPr>
        </p:nvSpPr>
        <p:spPr/>
        <p:txBody>
          <a:bodyPr/>
          <a:lstStyle/>
          <a:p>
            <a:r>
              <a:rPr lang="nl-NL" dirty="0"/>
              <a:t>Extra: Hulp bij instrumenten kiezen</a:t>
            </a:r>
          </a:p>
        </p:txBody>
      </p:sp>
      <p:sp>
        <p:nvSpPr>
          <p:cNvPr id="4" name="Tijdelijke aanduiding voor tekst 3">
            <a:extLst>
              <a:ext uri="{FF2B5EF4-FFF2-40B4-BE49-F238E27FC236}">
                <a16:creationId xmlns:a16="http://schemas.microsoft.com/office/drawing/2014/main" id="{C170843F-1885-4096-89AF-9D2639E74AF2}"/>
              </a:ext>
            </a:extLst>
          </p:cNvPr>
          <p:cNvSpPr>
            <a:spLocks noGrp="1"/>
          </p:cNvSpPr>
          <p:nvPr>
            <p:ph type="body" sz="quarter" idx="11"/>
          </p:nvPr>
        </p:nvSpPr>
        <p:spPr/>
        <p:txBody>
          <a:bodyPr/>
          <a:lstStyle/>
          <a:p>
            <a:endParaRPr lang="nl-NL"/>
          </a:p>
        </p:txBody>
      </p:sp>
      <p:sp>
        <p:nvSpPr>
          <p:cNvPr id="7" name="Tekstvak 6">
            <a:extLst>
              <a:ext uri="{FF2B5EF4-FFF2-40B4-BE49-F238E27FC236}">
                <a16:creationId xmlns:a16="http://schemas.microsoft.com/office/drawing/2014/main" id="{540D8A5F-3DEF-4E08-BB20-03969DFF907E}"/>
              </a:ext>
            </a:extLst>
          </p:cNvPr>
          <p:cNvSpPr txBox="1"/>
          <p:nvPr/>
        </p:nvSpPr>
        <p:spPr>
          <a:xfrm>
            <a:off x="2927648" y="6426000"/>
            <a:ext cx="519898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C00000"/>
                </a:solidFill>
                <a:effectLst/>
                <a:uLnTx/>
                <a:uFillTx/>
                <a:latin typeface="Arial"/>
                <a:ea typeface="+mn-ea"/>
                <a:cs typeface="+mn-cs"/>
              </a:rPr>
              <a:t>Meer over instrumenten: www.instrumentwijzer.nl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9" name="Tabel 8">
            <a:extLst>
              <a:ext uri="{FF2B5EF4-FFF2-40B4-BE49-F238E27FC236}">
                <a16:creationId xmlns:a16="http://schemas.microsoft.com/office/drawing/2014/main" id="{C3E23379-65A7-4E2D-A6A2-FF095B3F41CE}"/>
              </a:ext>
            </a:extLst>
          </p:cNvPr>
          <p:cNvGraphicFramePr>
            <a:graphicFrameLocks noGrp="1"/>
          </p:cNvGraphicFramePr>
          <p:nvPr>
            <p:extLst>
              <p:ext uri="{D42A27DB-BD31-4B8C-83A1-F6EECF244321}">
                <p14:modId xmlns:p14="http://schemas.microsoft.com/office/powerpoint/2010/main" val="2186637562"/>
              </p:ext>
            </p:extLst>
          </p:nvPr>
        </p:nvGraphicFramePr>
        <p:xfrm>
          <a:off x="35072" y="1196752"/>
          <a:ext cx="11809312" cy="5155458"/>
        </p:xfrm>
        <a:graphic>
          <a:graphicData uri="http://schemas.openxmlformats.org/drawingml/2006/table">
            <a:tbl>
              <a:tblPr firstRow="1" bandRow="1">
                <a:tableStyleId>{5C22544A-7EE6-4342-B048-85BDC9FD1C3A}</a:tableStyleId>
              </a:tblPr>
              <a:tblGrid>
                <a:gridCol w="4692776">
                  <a:extLst>
                    <a:ext uri="{9D8B030D-6E8A-4147-A177-3AD203B41FA5}">
                      <a16:colId xmlns:a16="http://schemas.microsoft.com/office/drawing/2014/main" val="735251311"/>
                    </a:ext>
                  </a:extLst>
                </a:gridCol>
                <a:gridCol w="7116536">
                  <a:extLst>
                    <a:ext uri="{9D8B030D-6E8A-4147-A177-3AD203B41FA5}">
                      <a16:colId xmlns:a16="http://schemas.microsoft.com/office/drawing/2014/main" val="639035892"/>
                    </a:ext>
                  </a:extLst>
                </a:gridCol>
              </a:tblGrid>
              <a:tr h="522498">
                <a:tc>
                  <a:txBody>
                    <a:bodyPr/>
                    <a:lstStyle/>
                    <a:p>
                      <a:r>
                        <a:rPr lang="nl-NL" dirty="0"/>
                        <a:t>Waar</a:t>
                      </a:r>
                      <a:r>
                        <a:rPr lang="nl-NL" i="1" dirty="0"/>
                        <a:t>toe</a:t>
                      </a:r>
                      <a:endParaRPr lang="nl-NL" dirty="0"/>
                    </a:p>
                  </a:txBody>
                  <a:tcPr/>
                </a:tc>
                <a:tc>
                  <a:txBody>
                    <a:bodyPr/>
                    <a:lstStyle/>
                    <a:p>
                      <a:r>
                        <a:rPr lang="nl-NL" dirty="0"/>
                        <a:t>Enkele suggesties voor instrumenten</a:t>
                      </a:r>
                    </a:p>
                  </a:txBody>
                  <a:tcPr/>
                </a:tc>
                <a:extLst>
                  <a:ext uri="{0D108BD9-81ED-4DB2-BD59-A6C34878D82A}">
                    <a16:rowId xmlns:a16="http://schemas.microsoft.com/office/drawing/2014/main" val="4138064879"/>
                  </a:ext>
                </a:extLst>
              </a:tr>
              <a:tr h="370840">
                <a:tc>
                  <a:txBody>
                    <a:bodyPr/>
                    <a:lstStyle/>
                    <a:p>
                      <a:r>
                        <a:rPr lang="nl-NL" sz="1400" dirty="0"/>
                        <a:t>Bij </a:t>
                      </a:r>
                      <a:r>
                        <a:rPr lang="nl-NL" sz="1400" b="1" dirty="0"/>
                        <a:t>verantwoorden</a:t>
                      </a:r>
                      <a:r>
                        <a:rPr lang="nl-NL" sz="1400" dirty="0"/>
                        <a:t> gaat het vaak om informatie over </a:t>
                      </a:r>
                      <a:r>
                        <a:rPr lang="nl-NL" sz="1400" b="0" dirty="0"/>
                        <a:t>kosteneffectiviteit, </a:t>
                      </a:r>
                      <a:r>
                        <a:rPr lang="nl-NL" sz="1400" dirty="0"/>
                        <a:t>doelmatigheid van beleid of de bedrijfsvoering, of doeltreffendheid.</a:t>
                      </a:r>
                    </a:p>
                    <a:p>
                      <a:endParaRPr lang="nl-NL" sz="1400" dirty="0"/>
                    </a:p>
                  </a:txBody>
                  <a:tcPr/>
                </a:tc>
                <a:tc>
                  <a:txBody>
                    <a:bodyPr/>
                    <a:lstStyle/>
                    <a:p>
                      <a:r>
                        <a:rPr lang="nl-NL" sz="1400" dirty="0"/>
                        <a:t>Een bekend instrument is de </a:t>
                      </a:r>
                      <a:r>
                        <a:rPr lang="nl-NL" sz="1400" b="1" u="none" dirty="0"/>
                        <a:t>Maatschappelijke Kosten en Baten Analyse (MKBA). </a:t>
                      </a:r>
                      <a:r>
                        <a:rPr lang="nl-NL" sz="1400" dirty="0"/>
                        <a:t>Bij individueel maatwerk kun je ook denken aan een instrument als de </a:t>
                      </a:r>
                      <a:r>
                        <a:rPr lang="nl-NL" sz="1400" b="1" dirty="0"/>
                        <a:t>Effectencalculator.</a:t>
                      </a:r>
                    </a:p>
                  </a:txBody>
                  <a:tcPr/>
                </a:tc>
                <a:extLst>
                  <a:ext uri="{0D108BD9-81ED-4DB2-BD59-A6C34878D82A}">
                    <a16:rowId xmlns:a16="http://schemas.microsoft.com/office/drawing/2014/main" val="2571172242"/>
                  </a:ext>
                </a:extLst>
              </a:tr>
              <a:tr h="370840">
                <a:tc>
                  <a:txBody>
                    <a:bodyPr/>
                    <a:lstStyle/>
                    <a:p>
                      <a:r>
                        <a:rPr lang="nl-NL" sz="1400" dirty="0"/>
                        <a:t>Bij </a:t>
                      </a:r>
                      <a:r>
                        <a:rPr lang="nl-NL" sz="1400" b="1" dirty="0"/>
                        <a:t>leren</a:t>
                      </a:r>
                      <a:r>
                        <a:rPr lang="nl-NL" sz="1400" dirty="0"/>
                        <a:t> zoek je vaak informatie over het waarom iets werkt en bij wie, waarom de samenwerking goed was of niet. Een bijzondere variant is leren over mogelijkheden om een project te financieren.</a:t>
                      </a:r>
                    </a:p>
                  </a:txBody>
                  <a:tcPr/>
                </a:tc>
                <a:tc>
                  <a:txBody>
                    <a:bodyPr/>
                    <a:lstStyle/>
                    <a:p>
                      <a:r>
                        <a:rPr lang="nl-NL" sz="1400" dirty="0"/>
                        <a:t>Er zijn veel instrumenten die bij dit doel passen. Denk bijvoorbeeld aan </a:t>
                      </a:r>
                      <a:r>
                        <a:rPr lang="nl-NL" sz="1400" b="1" dirty="0"/>
                        <a:t>interviews</a:t>
                      </a:r>
                      <a:r>
                        <a:rPr lang="nl-NL" sz="1400" dirty="0"/>
                        <a:t> of </a:t>
                      </a:r>
                      <a:r>
                        <a:rPr lang="nl-NL" sz="1400" b="1" dirty="0"/>
                        <a:t>focusgroepen</a:t>
                      </a:r>
                      <a:r>
                        <a:rPr lang="nl-NL" sz="1400" dirty="0"/>
                        <a:t> met deelnemers - en afhakers/niet deelnemers, of uitvoerende professionals. Of kies voor een </a:t>
                      </a:r>
                      <a:r>
                        <a:rPr lang="nl-NL" sz="1400" b="1" dirty="0"/>
                        <a:t>Effectenarena, </a:t>
                      </a:r>
                      <a:r>
                        <a:rPr lang="nl-NL" sz="1400" b="0" dirty="0"/>
                        <a:t>liefst al aan het begin van een programma of project </a:t>
                      </a:r>
                      <a:r>
                        <a:rPr lang="nl-NL" sz="1400" dirty="0"/>
                        <a:t>om met elkaar te leren. De </a:t>
                      </a:r>
                      <a:r>
                        <a:rPr lang="nl-NL" sz="1400" b="1" dirty="0"/>
                        <a:t>Tijdlijnmethode</a:t>
                      </a:r>
                      <a:r>
                        <a:rPr lang="nl-NL" sz="1400" dirty="0"/>
                        <a:t> is een interessante methode om met partners te leren over samenwerking.</a:t>
                      </a:r>
                    </a:p>
                  </a:txBody>
                  <a:tcPr/>
                </a:tc>
                <a:extLst>
                  <a:ext uri="{0D108BD9-81ED-4DB2-BD59-A6C34878D82A}">
                    <a16:rowId xmlns:a16="http://schemas.microsoft.com/office/drawing/2014/main" val="3069272348"/>
                  </a:ext>
                </a:extLst>
              </a:tr>
              <a:tr h="370840">
                <a:tc>
                  <a:txBody>
                    <a:bodyPr/>
                    <a:lstStyle/>
                    <a:p>
                      <a:r>
                        <a:rPr lang="nl-NL" sz="1400" dirty="0"/>
                        <a:t>Bij </a:t>
                      </a:r>
                      <a:r>
                        <a:rPr lang="nl-NL" sz="1400" b="1" dirty="0"/>
                        <a:t>vergelijken </a:t>
                      </a:r>
                      <a:r>
                        <a:rPr lang="nl-NL" sz="1400" b="0" dirty="0"/>
                        <a:t>kan het bijvoorbeeld gaan om wijken, aanpakken (oud en nieuw), groepen mensen (nieuwe doelgroepen vs. bekende doelgroepen), vergelijken in de tijd.  </a:t>
                      </a:r>
                    </a:p>
                  </a:txBody>
                  <a:tcPr/>
                </a:tc>
                <a:tc>
                  <a:txBody>
                    <a:bodyPr/>
                    <a:lstStyle/>
                    <a:p>
                      <a:r>
                        <a:rPr lang="nl-NL" sz="1400" dirty="0"/>
                        <a:t>Bepaal eerst wat moet worden vergeleken: wijken, doelgroepen, doelgroepen, de situatie eerder en nu? </a:t>
                      </a:r>
                    </a:p>
                    <a:p>
                      <a:r>
                        <a:rPr lang="nl-NL" sz="1400" dirty="0"/>
                        <a:t>Voor een vergelijking kun je misschien bestaande monitors gebruiken, bv. wijkprofielen, </a:t>
                      </a:r>
                      <a:r>
                        <a:rPr lang="nl-NL" sz="1400" dirty="0">
                          <a:hlinkClick r:id="rId2"/>
                        </a:rPr>
                        <a:t>www.waarstaatjegemeente.nl</a:t>
                      </a:r>
                      <a:r>
                        <a:rPr lang="nl-NL" sz="1400" dirty="0"/>
                        <a:t>. Wil je resultaten in de tijd vergelijken, denk dan over een ‘nulmeting’. Heb je geen nulmeting, werk dan met een redenering: wat zou er gebeurd zijn al… Op dat principe is bijvoorbeeld de </a:t>
                      </a:r>
                      <a:r>
                        <a:rPr lang="nl-NL" sz="1400" b="1" dirty="0" err="1"/>
                        <a:t>Effectencalulato</a:t>
                      </a:r>
                      <a:r>
                        <a:rPr lang="nl-NL" sz="1400" dirty="0" err="1"/>
                        <a:t>r</a:t>
                      </a:r>
                      <a:r>
                        <a:rPr lang="nl-NL" sz="1400" dirty="0"/>
                        <a:t> gebaseerd.</a:t>
                      </a:r>
                    </a:p>
                    <a:p>
                      <a:endParaRPr lang="nl-NL" sz="1400" dirty="0"/>
                    </a:p>
                  </a:txBody>
                  <a:tcPr/>
                </a:tc>
                <a:extLst>
                  <a:ext uri="{0D108BD9-81ED-4DB2-BD59-A6C34878D82A}">
                    <a16:rowId xmlns:a16="http://schemas.microsoft.com/office/drawing/2014/main" val="2924285903"/>
                  </a:ext>
                </a:extLst>
              </a:tr>
              <a:tr h="370840">
                <a:tc>
                  <a:txBody>
                    <a:bodyPr/>
                    <a:lstStyle/>
                    <a:p>
                      <a:r>
                        <a:rPr lang="nl-NL" sz="1400" dirty="0"/>
                        <a:t>Bij </a:t>
                      </a:r>
                      <a:r>
                        <a:rPr lang="nl-NL" sz="1400" b="1" dirty="0"/>
                        <a:t>enthousiasmeren</a:t>
                      </a:r>
                      <a:r>
                        <a:rPr lang="nl-NL" sz="1400" dirty="0"/>
                        <a:t> gaat het er om de meerwaarde op kleine schaal te laten zien, bijvoorbeeld tevredener cliënten, de laagdrempelige toegang die gerealiseerd is, een besparing</a:t>
                      </a:r>
                    </a:p>
                  </a:txBody>
                  <a:tcPr/>
                </a:tc>
                <a:tc>
                  <a:txBody>
                    <a:bodyPr/>
                    <a:lstStyle/>
                    <a:p>
                      <a:r>
                        <a:rPr lang="nl-NL" sz="1400" dirty="0"/>
                        <a:t>Voor dit doel kun je bijvoorbeeld </a:t>
                      </a:r>
                      <a:r>
                        <a:rPr lang="nl-NL" sz="1400" b="1" dirty="0"/>
                        <a:t>persoonlijke verhalen</a:t>
                      </a:r>
                      <a:r>
                        <a:rPr lang="nl-NL" sz="1400" dirty="0"/>
                        <a:t> gebruiken of </a:t>
                      </a:r>
                      <a:r>
                        <a:rPr lang="nl-NL" sz="1400" b="1" dirty="0"/>
                        <a:t>best </a:t>
                      </a:r>
                      <a:r>
                        <a:rPr lang="nl-NL" sz="1400" b="1" dirty="0" err="1"/>
                        <a:t>practices</a:t>
                      </a:r>
                      <a:r>
                        <a:rPr lang="nl-NL" sz="1400" b="1" dirty="0"/>
                        <a:t> </a:t>
                      </a:r>
                      <a:r>
                        <a:rPr lang="nl-NL" sz="1400" dirty="0"/>
                        <a:t>beschrijven. Bedenk vooraf wat het is dat enthousiast kan maken, en welk aspect je vooral naar voren wilt brengen.</a:t>
                      </a:r>
                    </a:p>
                  </a:txBody>
                  <a:tcPr/>
                </a:tc>
                <a:extLst>
                  <a:ext uri="{0D108BD9-81ED-4DB2-BD59-A6C34878D82A}">
                    <a16:rowId xmlns:a16="http://schemas.microsoft.com/office/drawing/2014/main" val="2207896370"/>
                  </a:ext>
                </a:extLst>
              </a:tr>
            </a:tbl>
          </a:graphicData>
        </a:graphic>
      </p:graphicFrame>
    </p:spTree>
    <p:extLst>
      <p:ext uri="{BB962C8B-B14F-4D97-AF65-F5344CB8AC3E}">
        <p14:creationId xmlns:p14="http://schemas.microsoft.com/office/powerpoint/2010/main" val="333663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01F6E50-F49C-49BE-81D5-5ED4AC10C4F1}"/>
              </a:ext>
            </a:extLst>
          </p:cNvPr>
          <p:cNvSpPr>
            <a:spLocks noGrp="1"/>
          </p:cNvSpPr>
          <p:nvPr>
            <p:ph type="title"/>
          </p:nvPr>
        </p:nvSpPr>
        <p:spPr/>
        <p:txBody>
          <a:bodyPr/>
          <a:lstStyle/>
          <a:p>
            <a:r>
              <a:rPr lang="nl-NL" dirty="0"/>
              <a:t>Nog vier tips</a:t>
            </a:r>
          </a:p>
        </p:txBody>
      </p:sp>
      <p:sp>
        <p:nvSpPr>
          <p:cNvPr id="4" name="Tijdelijke aanduiding voor tekst 3">
            <a:extLst>
              <a:ext uri="{FF2B5EF4-FFF2-40B4-BE49-F238E27FC236}">
                <a16:creationId xmlns:a16="http://schemas.microsoft.com/office/drawing/2014/main" id="{C3A08653-D3C3-4530-BD29-4EDD008EEF26}"/>
              </a:ext>
            </a:extLst>
          </p:cNvPr>
          <p:cNvSpPr>
            <a:spLocks noGrp="1"/>
          </p:cNvSpPr>
          <p:nvPr>
            <p:ph type="body" sz="quarter" idx="11"/>
          </p:nvPr>
        </p:nvSpPr>
        <p:spPr/>
        <p:txBody>
          <a:bodyPr/>
          <a:lstStyle/>
          <a:p>
            <a:endParaRPr lang="nl-NL"/>
          </a:p>
        </p:txBody>
      </p:sp>
      <p:sp>
        <p:nvSpPr>
          <p:cNvPr id="5" name="Content Placeholder 2">
            <a:extLst>
              <a:ext uri="{FF2B5EF4-FFF2-40B4-BE49-F238E27FC236}">
                <a16:creationId xmlns:a16="http://schemas.microsoft.com/office/drawing/2014/main" id="{4550A418-A29F-4B8A-B5E2-50D713B83C77}"/>
              </a:ext>
            </a:extLst>
          </p:cNvPr>
          <p:cNvSpPr>
            <a:spLocks noGrp="1"/>
          </p:cNvSpPr>
          <p:nvPr>
            <p:ph sz="quarter" idx="10"/>
          </p:nvPr>
        </p:nvSpPr>
        <p:spPr>
          <a:xfrm>
            <a:off x="546730" y="1412776"/>
            <a:ext cx="11470528" cy="5151974"/>
          </a:xfrm>
        </p:spPr>
        <p:txBody>
          <a:bodyPr/>
          <a:lstStyle/>
          <a:p>
            <a:pPr marL="0" indent="0">
              <a:buNone/>
            </a:pPr>
            <a:r>
              <a:rPr lang="nl-NL" sz="1800" b="1" dirty="0"/>
              <a:t>1. Denk vooruit</a:t>
            </a:r>
          </a:p>
          <a:p>
            <a:pPr marL="0" indent="0">
              <a:buNone/>
            </a:pPr>
            <a:r>
              <a:rPr lang="nl-NL" sz="1800" dirty="0">
                <a:sym typeface="Wingdings" panose="05000000000000000000" pitchFamily="2" charset="2"/>
              </a:rPr>
              <a:t>	</a:t>
            </a:r>
            <a:r>
              <a:rPr lang="nl-NL" sz="1700" dirty="0">
                <a:sym typeface="Wingdings" panose="05000000000000000000" pitchFamily="2" charset="2"/>
              </a:rPr>
              <a:t> </a:t>
            </a:r>
            <a:r>
              <a:rPr lang="nl-NL" sz="1700" dirty="0"/>
              <a:t>Voor wie: een niveau bekijken/meenemen of meerdere? Bv. wethouder en uitvoering?</a:t>
            </a:r>
          </a:p>
          <a:p>
            <a:pPr marL="0" indent="0">
              <a:buNone/>
            </a:pPr>
            <a:r>
              <a:rPr lang="nl-NL" sz="1700" dirty="0"/>
              <a:t>	</a:t>
            </a:r>
            <a:r>
              <a:rPr lang="nl-NL" sz="1700" dirty="0">
                <a:sym typeface="Wingdings" panose="05000000000000000000" pitchFamily="2" charset="2"/>
              </a:rPr>
              <a:t></a:t>
            </a:r>
            <a:r>
              <a:rPr lang="nl-NL" sz="1700" dirty="0"/>
              <a:t> Wat zou je uit de monitordata kunnen halen als je ze eenmaal hebt?</a:t>
            </a:r>
          </a:p>
          <a:p>
            <a:pPr marL="0" indent="0">
              <a:buNone/>
            </a:pPr>
            <a:r>
              <a:rPr lang="nl-NL" sz="1800" b="1" dirty="0"/>
              <a:t>2. Cijfers alleen zijn vaak niet genoeg</a:t>
            </a:r>
            <a:r>
              <a:rPr lang="nl-NL" sz="1800" dirty="0"/>
              <a:t>, </a:t>
            </a:r>
          </a:p>
          <a:p>
            <a:pPr marL="360000" lvl="1" indent="0">
              <a:buNone/>
            </a:pPr>
            <a:r>
              <a:rPr lang="nl-NL" sz="1700" dirty="0">
                <a:sym typeface="Wingdings" panose="05000000000000000000" pitchFamily="2" charset="2"/>
              </a:rPr>
              <a:t>	 Z</a:t>
            </a:r>
            <a:r>
              <a:rPr lang="nl-NL" sz="1700" dirty="0"/>
              <a:t>eker bij leren; dan ook kwalitatieve informatie nodig over hoe of waarom</a:t>
            </a:r>
          </a:p>
          <a:p>
            <a:pPr marL="0" indent="0">
              <a:buNone/>
            </a:pPr>
            <a:r>
              <a:rPr lang="nl-NL" sz="1800" b="1" dirty="0"/>
              <a:t>3. Verantwoording gaat altijd voor</a:t>
            </a:r>
          </a:p>
          <a:p>
            <a:pPr marL="0" indent="0">
              <a:buNone/>
            </a:pPr>
            <a:r>
              <a:rPr lang="nl-NL" sz="1800" b="1" dirty="0">
                <a:sym typeface="Wingdings" panose="05000000000000000000" pitchFamily="2" charset="2"/>
              </a:rPr>
              <a:t>   	</a:t>
            </a:r>
            <a:r>
              <a:rPr lang="nl-NL" sz="1700" b="1" dirty="0">
                <a:sym typeface="Wingdings" panose="05000000000000000000" pitchFamily="2" charset="2"/>
              </a:rPr>
              <a:t></a:t>
            </a:r>
            <a:r>
              <a:rPr lang="nl-NL" sz="1700" dirty="0">
                <a:sym typeface="Wingdings" panose="05000000000000000000" pitchFamily="2" charset="2"/>
              </a:rPr>
              <a:t> L</a:t>
            </a:r>
            <a:r>
              <a:rPr lang="nl-NL" sz="1700" dirty="0"/>
              <a:t>eren en verantwoorden kunnen botsen</a:t>
            </a:r>
          </a:p>
          <a:p>
            <a:pPr marL="0" indent="0">
              <a:buNone/>
            </a:pPr>
            <a:r>
              <a:rPr lang="nl-NL" sz="1800" b="1" dirty="0"/>
              <a:t>4. Kies je indicatoren (te verzamelen data) weloverwogen </a:t>
            </a:r>
          </a:p>
          <a:p>
            <a:pPr marL="360000" lvl="1" indent="0">
              <a:buNone/>
            </a:pPr>
            <a:r>
              <a:rPr lang="nl-NL" sz="1800" dirty="0"/>
              <a:t>	</a:t>
            </a:r>
            <a:r>
              <a:rPr lang="nl-NL" sz="1700" dirty="0">
                <a:sym typeface="Wingdings" panose="05000000000000000000" pitchFamily="2" charset="2"/>
              </a:rPr>
              <a:t></a:t>
            </a:r>
            <a:r>
              <a:rPr lang="nl-NL" sz="1700" dirty="0"/>
              <a:t> link met de logische keten</a:t>
            </a:r>
          </a:p>
          <a:p>
            <a:pPr marL="360000" lvl="1" indent="0">
              <a:buNone/>
            </a:pPr>
            <a:r>
              <a:rPr lang="nl-NL" sz="1700" dirty="0"/>
              <a:t>	</a:t>
            </a:r>
            <a:r>
              <a:rPr lang="nl-NL" sz="1700" dirty="0">
                <a:sym typeface="Wingdings" panose="05000000000000000000" pitchFamily="2" charset="2"/>
              </a:rPr>
              <a:t></a:t>
            </a:r>
            <a:r>
              <a:rPr lang="nl-NL" sz="1700" dirty="0"/>
              <a:t> per gebied? Of volg je de mensen?</a:t>
            </a:r>
          </a:p>
          <a:p>
            <a:pPr marL="360000" lvl="1" indent="0">
              <a:buNone/>
            </a:pPr>
            <a:r>
              <a:rPr lang="nl-NL" sz="1700" dirty="0"/>
              <a:t>	</a:t>
            </a:r>
            <a:r>
              <a:rPr lang="nl-NL" sz="1700" dirty="0">
                <a:sym typeface="Wingdings" panose="05000000000000000000" pitchFamily="2" charset="2"/>
              </a:rPr>
              <a:t></a:t>
            </a:r>
            <a:r>
              <a:rPr lang="nl-NL" sz="1700" dirty="0"/>
              <a:t> bij brede aanpak, bv. koppeling armoede, schulden en gezondheid: in principe </a:t>
            </a:r>
            <a:r>
              <a:rPr lang="nl-NL" sz="1700" b="1" dirty="0"/>
              <a:t>indicatoren voor beide</a:t>
            </a:r>
            <a:r>
              <a:rPr lang="nl-NL" sz="1700" dirty="0"/>
              <a:t>!</a:t>
            </a:r>
          </a:p>
          <a:p>
            <a:pPr marL="360000" lvl="1" indent="0">
              <a:buNone/>
            </a:pPr>
            <a:endParaRPr lang="en-US" sz="1800" dirty="0"/>
          </a:p>
        </p:txBody>
      </p:sp>
      <p:pic>
        <p:nvPicPr>
          <p:cNvPr id="6" name="Picture 2">
            <a:extLst>
              <a:ext uri="{FF2B5EF4-FFF2-40B4-BE49-F238E27FC236}">
                <a16:creationId xmlns:a16="http://schemas.microsoft.com/office/drawing/2014/main" id="{6478D535-A91E-401A-BD44-25112DF3BF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428" y="6421012"/>
            <a:ext cx="1199134" cy="444434"/>
          </a:xfrm>
          <a:prstGeom prst="rect">
            <a:avLst/>
          </a:prstGeom>
          <a:noFill/>
          <a:ln>
            <a:noFill/>
          </a:ln>
          <a:effectLst/>
          <a:extLst/>
        </p:spPr>
      </p:pic>
      <p:pic>
        <p:nvPicPr>
          <p:cNvPr id="7" name="Picture 2">
            <a:extLst>
              <a:ext uri="{FF2B5EF4-FFF2-40B4-BE49-F238E27FC236}">
                <a16:creationId xmlns:a16="http://schemas.microsoft.com/office/drawing/2014/main" id="{64A6F919-29EB-4F6F-9B13-4626E49A2E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0815" y="6421012"/>
            <a:ext cx="1199134" cy="477976"/>
          </a:xfrm>
          <a:prstGeom prst="rect">
            <a:avLst/>
          </a:prstGeom>
          <a:solidFill>
            <a:schemeClr val="bg2"/>
          </a:solidFill>
          <a:ln>
            <a:noFill/>
          </a:ln>
          <a:effectLst/>
        </p:spPr>
      </p:pic>
      <p:pic>
        <p:nvPicPr>
          <p:cNvPr id="2" name="Afbeelding 1">
            <a:extLst>
              <a:ext uri="{FF2B5EF4-FFF2-40B4-BE49-F238E27FC236}">
                <a16:creationId xmlns:a16="http://schemas.microsoft.com/office/drawing/2014/main" id="{BD7BAF49-5CA1-4240-A830-C525C8C8880B}"/>
              </a:ext>
            </a:extLst>
          </p:cNvPr>
          <p:cNvPicPr>
            <a:picLocks noChangeAspect="1"/>
          </p:cNvPicPr>
          <p:nvPr/>
        </p:nvPicPr>
        <p:blipFill>
          <a:blip r:embed="rId4"/>
          <a:stretch>
            <a:fillRect/>
          </a:stretch>
        </p:blipFill>
        <p:spPr>
          <a:xfrm>
            <a:off x="9871280" y="116632"/>
            <a:ext cx="2145978" cy="853514"/>
          </a:xfrm>
          <a:prstGeom prst="rect">
            <a:avLst/>
          </a:prstGeom>
        </p:spPr>
      </p:pic>
      <p:pic>
        <p:nvPicPr>
          <p:cNvPr id="8" name="Afbeelding 7">
            <a:extLst>
              <a:ext uri="{FF2B5EF4-FFF2-40B4-BE49-F238E27FC236}">
                <a16:creationId xmlns:a16="http://schemas.microsoft.com/office/drawing/2014/main" id="{6DD307E3-5879-4B8B-9DFD-81C0208613C7}"/>
              </a:ext>
            </a:extLst>
          </p:cNvPr>
          <p:cNvPicPr>
            <a:picLocks noChangeAspect="1"/>
          </p:cNvPicPr>
          <p:nvPr/>
        </p:nvPicPr>
        <p:blipFill>
          <a:blip r:embed="rId5"/>
          <a:stretch>
            <a:fillRect/>
          </a:stretch>
        </p:blipFill>
        <p:spPr>
          <a:xfrm>
            <a:off x="5375920" y="282341"/>
            <a:ext cx="1767993" cy="652329"/>
          </a:xfrm>
          <a:prstGeom prst="rect">
            <a:avLst/>
          </a:prstGeom>
        </p:spPr>
      </p:pic>
    </p:spTree>
    <p:extLst>
      <p:ext uri="{BB962C8B-B14F-4D97-AF65-F5344CB8AC3E}">
        <p14:creationId xmlns:p14="http://schemas.microsoft.com/office/powerpoint/2010/main" val="18291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876DB77-794C-4E32-8964-D9EDBB6FDF4B}"/>
              </a:ext>
            </a:extLst>
          </p:cNvPr>
          <p:cNvPicPr>
            <a:picLocks noChangeAspect="1"/>
          </p:cNvPicPr>
          <p:nvPr/>
        </p:nvPicPr>
        <p:blipFill>
          <a:blip r:embed="rId2"/>
          <a:stretch>
            <a:fillRect/>
          </a:stretch>
        </p:blipFill>
        <p:spPr>
          <a:xfrm>
            <a:off x="2605087" y="1490662"/>
            <a:ext cx="6981825" cy="3876675"/>
          </a:xfrm>
          <a:prstGeom prst="rect">
            <a:avLst/>
          </a:prstGeom>
        </p:spPr>
      </p:pic>
      <p:sp>
        <p:nvSpPr>
          <p:cNvPr id="5" name="Titel 4">
            <a:extLst>
              <a:ext uri="{FF2B5EF4-FFF2-40B4-BE49-F238E27FC236}">
                <a16:creationId xmlns:a16="http://schemas.microsoft.com/office/drawing/2014/main" id="{F1A6F0A5-A8EE-420A-BA6F-DA8F12A38F91}"/>
              </a:ext>
            </a:extLst>
          </p:cNvPr>
          <p:cNvSpPr>
            <a:spLocks noGrp="1"/>
          </p:cNvSpPr>
          <p:nvPr>
            <p:ph type="ctrTitle"/>
          </p:nvPr>
        </p:nvSpPr>
        <p:spPr>
          <a:xfrm>
            <a:off x="0" y="948662"/>
            <a:ext cx="12192000" cy="5526000"/>
          </a:xfrm>
        </p:spPr>
        <p:txBody>
          <a:bodyPr/>
          <a:lstStyle/>
          <a:p>
            <a:endParaRPr lang="nl-NL" dirty="0"/>
          </a:p>
        </p:txBody>
      </p:sp>
      <p:pic>
        <p:nvPicPr>
          <p:cNvPr id="7" name="Picture 2">
            <a:extLst>
              <a:ext uri="{FF2B5EF4-FFF2-40B4-BE49-F238E27FC236}">
                <a16:creationId xmlns:a16="http://schemas.microsoft.com/office/drawing/2014/main" id="{E4B085E7-DE94-417A-8EAA-55FD3A33C4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908" y="40954"/>
            <a:ext cx="1770184" cy="656082"/>
          </a:xfrm>
          <a:prstGeom prst="rect">
            <a:avLst/>
          </a:prstGeom>
          <a:noFill/>
          <a:ln>
            <a:noFill/>
          </a:ln>
          <a:effectLst/>
          <a:extLst/>
        </p:spPr>
      </p:pic>
      <p:sp>
        <p:nvSpPr>
          <p:cNvPr id="8" name="Rechthoek 7">
            <a:extLst>
              <a:ext uri="{FF2B5EF4-FFF2-40B4-BE49-F238E27FC236}">
                <a16:creationId xmlns:a16="http://schemas.microsoft.com/office/drawing/2014/main" id="{D74B7947-3F65-4F25-8D5D-D42A2DFE5516}"/>
              </a:ext>
            </a:extLst>
          </p:cNvPr>
          <p:cNvSpPr/>
          <p:nvPr/>
        </p:nvSpPr>
        <p:spPr>
          <a:xfrm>
            <a:off x="8112224" y="95842"/>
            <a:ext cx="4007768" cy="65608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a:extLst>
              <a:ext uri="{FF2B5EF4-FFF2-40B4-BE49-F238E27FC236}">
                <a16:creationId xmlns:a16="http://schemas.microsoft.com/office/drawing/2014/main" id="{A2B4186B-657C-473F-9BC7-87CEAF71B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459" y="19003"/>
            <a:ext cx="2145383" cy="855153"/>
          </a:xfrm>
          <a:prstGeom prst="rect">
            <a:avLst/>
          </a:prstGeom>
          <a:solidFill>
            <a:schemeClr val="bg2"/>
          </a:solidFill>
          <a:ln>
            <a:noFill/>
          </a:ln>
          <a:effectLst/>
        </p:spPr>
      </p:pic>
      <p:pic>
        <p:nvPicPr>
          <p:cNvPr id="10" name="Afbeelding 9">
            <a:extLst>
              <a:ext uri="{FF2B5EF4-FFF2-40B4-BE49-F238E27FC236}">
                <a16:creationId xmlns:a16="http://schemas.microsoft.com/office/drawing/2014/main" id="{A9795E23-4189-4D2C-82E4-B8FAF685FE76}"/>
              </a:ext>
            </a:extLst>
          </p:cNvPr>
          <p:cNvPicPr>
            <a:picLocks noChangeAspect="1"/>
          </p:cNvPicPr>
          <p:nvPr/>
        </p:nvPicPr>
        <p:blipFill>
          <a:blip r:embed="rId5"/>
          <a:stretch>
            <a:fillRect/>
          </a:stretch>
        </p:blipFill>
        <p:spPr>
          <a:xfrm>
            <a:off x="3503712" y="1490662"/>
            <a:ext cx="4356000" cy="4356000"/>
          </a:xfrm>
          <a:prstGeom prst="rect">
            <a:avLst/>
          </a:prstGeom>
        </p:spPr>
      </p:pic>
    </p:spTree>
    <p:extLst>
      <p:ext uri="{BB962C8B-B14F-4D97-AF65-F5344CB8AC3E}">
        <p14:creationId xmlns:p14="http://schemas.microsoft.com/office/powerpoint/2010/main" val="167598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D08D50-EF01-491A-A002-5FCAF368300A}"/>
              </a:ext>
            </a:extLst>
          </p:cNvPr>
          <p:cNvSpPr>
            <a:spLocks noGrp="1"/>
          </p:cNvSpPr>
          <p:nvPr>
            <p:ph type="title"/>
          </p:nvPr>
        </p:nvSpPr>
        <p:spPr/>
        <p:txBody>
          <a:bodyPr/>
          <a:lstStyle/>
          <a:p>
            <a:r>
              <a:rPr lang="nl-NL" dirty="0"/>
              <a:t>Wat zien we?</a:t>
            </a:r>
          </a:p>
        </p:txBody>
      </p:sp>
      <p:sp>
        <p:nvSpPr>
          <p:cNvPr id="4" name="Tijdelijke aanduiding voor tekst 3">
            <a:extLst>
              <a:ext uri="{FF2B5EF4-FFF2-40B4-BE49-F238E27FC236}">
                <a16:creationId xmlns:a16="http://schemas.microsoft.com/office/drawing/2014/main" id="{2BD70131-A61F-47BA-BA6B-EDE2A3924FBF}"/>
              </a:ext>
            </a:extLst>
          </p:cNvPr>
          <p:cNvSpPr>
            <a:spLocks noGrp="1"/>
          </p:cNvSpPr>
          <p:nvPr>
            <p:ph type="body" sz="quarter" idx="11"/>
          </p:nvPr>
        </p:nvSpPr>
        <p:spPr/>
        <p:txBody>
          <a:bodyPr/>
          <a:lstStyle/>
          <a:p>
            <a:endParaRPr lang="nl-NL"/>
          </a:p>
        </p:txBody>
      </p:sp>
      <p:sp>
        <p:nvSpPr>
          <p:cNvPr id="6" name="Tekstvak 5">
            <a:extLst>
              <a:ext uri="{FF2B5EF4-FFF2-40B4-BE49-F238E27FC236}">
                <a16:creationId xmlns:a16="http://schemas.microsoft.com/office/drawing/2014/main" id="{41BBFF66-FBDE-47C7-A59F-8E64C4191AA3}"/>
              </a:ext>
            </a:extLst>
          </p:cNvPr>
          <p:cNvSpPr txBox="1"/>
          <p:nvPr/>
        </p:nvSpPr>
        <p:spPr>
          <a:xfrm>
            <a:off x="622293" y="2455314"/>
            <a:ext cx="896399" cy="400110"/>
          </a:xfrm>
          <a:prstGeom prst="rect">
            <a:avLst/>
          </a:prstGeom>
          <a:solidFill>
            <a:schemeClr val="tx2">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a:ea typeface="+mn-ea"/>
                <a:cs typeface="+mn-cs"/>
              </a:rPr>
              <a:t>output</a:t>
            </a:r>
          </a:p>
        </p:txBody>
      </p:sp>
      <p:sp>
        <p:nvSpPr>
          <p:cNvPr id="7" name="Tekstvak 6">
            <a:extLst>
              <a:ext uri="{FF2B5EF4-FFF2-40B4-BE49-F238E27FC236}">
                <a16:creationId xmlns:a16="http://schemas.microsoft.com/office/drawing/2014/main" id="{B130D7FB-52E4-4798-AA45-2DFD1299708B}"/>
              </a:ext>
            </a:extLst>
          </p:cNvPr>
          <p:cNvSpPr txBox="1"/>
          <p:nvPr/>
        </p:nvSpPr>
        <p:spPr>
          <a:xfrm>
            <a:off x="5663952" y="2708920"/>
            <a:ext cx="9028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rial"/>
                <a:ea typeface="+mn-ea"/>
                <a:cs typeface="+mn-cs"/>
              </a:rPr>
              <a:t>Proces</a:t>
            </a:r>
          </a:p>
        </p:txBody>
      </p:sp>
      <p:sp>
        <p:nvSpPr>
          <p:cNvPr id="8" name="Tekstvak 7">
            <a:extLst>
              <a:ext uri="{FF2B5EF4-FFF2-40B4-BE49-F238E27FC236}">
                <a16:creationId xmlns:a16="http://schemas.microsoft.com/office/drawing/2014/main" id="{40C5EA7A-4431-48AE-9AC7-CB9D44EFBC02}"/>
              </a:ext>
            </a:extLst>
          </p:cNvPr>
          <p:cNvSpPr txBox="1"/>
          <p:nvPr/>
        </p:nvSpPr>
        <p:spPr>
          <a:xfrm>
            <a:off x="1904171" y="3066463"/>
            <a:ext cx="2023311" cy="400110"/>
          </a:xfrm>
          <a:prstGeom prst="rect">
            <a:avLst/>
          </a:prstGeom>
          <a:solidFill>
            <a:schemeClr val="tx2">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Arial"/>
                <a:ea typeface="+mn-ea"/>
                <a:cs typeface="+mn-cs"/>
              </a:rPr>
              <a:t>verantwoorden</a:t>
            </a:r>
          </a:p>
        </p:txBody>
      </p:sp>
      <p:pic>
        <p:nvPicPr>
          <p:cNvPr id="9" name="Afbeelding 8">
            <a:extLst>
              <a:ext uri="{FF2B5EF4-FFF2-40B4-BE49-F238E27FC236}">
                <a16:creationId xmlns:a16="http://schemas.microsoft.com/office/drawing/2014/main" id="{149BC5F7-F3F9-48D2-8C87-C256B87A9EE5}"/>
              </a:ext>
            </a:extLst>
          </p:cNvPr>
          <p:cNvPicPr>
            <a:picLocks noChangeAspect="1"/>
          </p:cNvPicPr>
          <p:nvPr/>
        </p:nvPicPr>
        <p:blipFill>
          <a:blip r:embed="rId2"/>
          <a:stretch>
            <a:fillRect/>
          </a:stretch>
        </p:blipFill>
        <p:spPr>
          <a:xfrm>
            <a:off x="4905912" y="2151777"/>
            <a:ext cx="2554445" cy="2554445"/>
          </a:xfrm>
          <a:prstGeom prst="rect">
            <a:avLst/>
          </a:prstGeom>
        </p:spPr>
      </p:pic>
      <p:sp>
        <p:nvSpPr>
          <p:cNvPr id="10" name="Tekstvak 9">
            <a:extLst>
              <a:ext uri="{FF2B5EF4-FFF2-40B4-BE49-F238E27FC236}">
                <a16:creationId xmlns:a16="http://schemas.microsoft.com/office/drawing/2014/main" id="{B9F813DE-8629-4141-8552-A9128BA261C2}"/>
              </a:ext>
            </a:extLst>
          </p:cNvPr>
          <p:cNvSpPr txBox="1"/>
          <p:nvPr/>
        </p:nvSpPr>
        <p:spPr>
          <a:xfrm>
            <a:off x="2460414" y="1974366"/>
            <a:ext cx="1467068" cy="461665"/>
          </a:xfrm>
          <a:prstGeom prst="rect">
            <a:avLst/>
          </a:prstGeom>
          <a:solidFill>
            <a:schemeClr val="tx2">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uLnTx/>
                <a:uFillTx/>
                <a:latin typeface="Arial"/>
                <a:ea typeface="+mn-ea"/>
                <a:cs typeface="+mn-cs"/>
              </a:rPr>
              <a:t>outcome</a:t>
            </a:r>
            <a:endParaRPr kumimoji="0" lang="nl-NL"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kstvak 10">
            <a:extLst>
              <a:ext uri="{FF2B5EF4-FFF2-40B4-BE49-F238E27FC236}">
                <a16:creationId xmlns:a16="http://schemas.microsoft.com/office/drawing/2014/main" id="{4A46D195-4FF8-48C9-A0AE-161E20131E38}"/>
              </a:ext>
            </a:extLst>
          </p:cNvPr>
          <p:cNvSpPr txBox="1"/>
          <p:nvPr/>
        </p:nvSpPr>
        <p:spPr>
          <a:xfrm>
            <a:off x="6576453" y="1481128"/>
            <a:ext cx="1239442" cy="400110"/>
          </a:xfrm>
          <a:prstGeom prst="rect">
            <a:avLst/>
          </a:prstGeom>
          <a:solidFill>
            <a:schemeClr val="tx2">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Arial"/>
                <a:ea typeface="+mn-ea"/>
                <a:cs typeface="+mn-cs"/>
              </a:rPr>
              <a:t>verhalen</a:t>
            </a:r>
          </a:p>
        </p:txBody>
      </p:sp>
      <p:sp>
        <p:nvSpPr>
          <p:cNvPr id="12" name="Tekstvak 11">
            <a:extLst>
              <a:ext uri="{FF2B5EF4-FFF2-40B4-BE49-F238E27FC236}">
                <a16:creationId xmlns:a16="http://schemas.microsoft.com/office/drawing/2014/main" id="{2495BBB4-E9B6-4FE7-8F69-7818EF0D19EC}"/>
              </a:ext>
            </a:extLst>
          </p:cNvPr>
          <p:cNvSpPr txBox="1"/>
          <p:nvPr/>
        </p:nvSpPr>
        <p:spPr>
          <a:xfrm>
            <a:off x="8489386" y="4390256"/>
            <a:ext cx="989373" cy="461665"/>
          </a:xfrm>
          <a:prstGeom prst="rect">
            <a:avLst/>
          </a:prstGeom>
          <a:solidFill>
            <a:schemeClr val="tx2">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cijfers</a:t>
            </a:r>
          </a:p>
        </p:txBody>
      </p:sp>
      <p:sp>
        <p:nvSpPr>
          <p:cNvPr id="13" name="Tekstvak 12">
            <a:extLst>
              <a:ext uri="{FF2B5EF4-FFF2-40B4-BE49-F238E27FC236}">
                <a16:creationId xmlns:a16="http://schemas.microsoft.com/office/drawing/2014/main" id="{2333E9AD-4797-46AA-AE12-18CD0A3F9C4B}"/>
              </a:ext>
            </a:extLst>
          </p:cNvPr>
          <p:cNvSpPr txBox="1"/>
          <p:nvPr/>
        </p:nvSpPr>
        <p:spPr>
          <a:xfrm>
            <a:off x="2079576" y="5429309"/>
            <a:ext cx="1109599" cy="461665"/>
          </a:xfrm>
          <a:prstGeom prst="rect">
            <a:avLst/>
          </a:prstGeom>
          <a:solidFill>
            <a:schemeClr val="tx2">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proces</a:t>
            </a:r>
          </a:p>
        </p:txBody>
      </p:sp>
      <p:sp>
        <p:nvSpPr>
          <p:cNvPr id="14" name="Tekstvak 13">
            <a:extLst>
              <a:ext uri="{FF2B5EF4-FFF2-40B4-BE49-F238E27FC236}">
                <a16:creationId xmlns:a16="http://schemas.microsoft.com/office/drawing/2014/main" id="{72E2EDEB-B625-446D-9BE5-49D02A59DF3D}"/>
              </a:ext>
            </a:extLst>
          </p:cNvPr>
          <p:cNvSpPr txBox="1"/>
          <p:nvPr/>
        </p:nvSpPr>
        <p:spPr>
          <a:xfrm>
            <a:off x="8219936" y="1881238"/>
            <a:ext cx="1273938" cy="461665"/>
          </a:xfrm>
          <a:prstGeom prst="rect">
            <a:avLst/>
          </a:prstGeom>
          <a:solidFill>
            <a:schemeClr val="tx2">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effecten</a:t>
            </a:r>
          </a:p>
        </p:txBody>
      </p:sp>
      <p:sp>
        <p:nvSpPr>
          <p:cNvPr id="15" name="Tekstvak 14">
            <a:extLst>
              <a:ext uri="{FF2B5EF4-FFF2-40B4-BE49-F238E27FC236}">
                <a16:creationId xmlns:a16="http://schemas.microsoft.com/office/drawing/2014/main" id="{4A6E1C8A-C141-4025-AC7D-12391F9F93F7}"/>
              </a:ext>
            </a:extLst>
          </p:cNvPr>
          <p:cNvSpPr txBox="1"/>
          <p:nvPr/>
        </p:nvSpPr>
        <p:spPr>
          <a:xfrm>
            <a:off x="10317808" y="5260032"/>
            <a:ext cx="912429" cy="400110"/>
          </a:xfrm>
          <a:prstGeom prst="rect">
            <a:avLst/>
          </a:prstGeom>
          <a:solidFill>
            <a:schemeClr val="tx2">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a:ea typeface="+mn-ea"/>
                <a:cs typeface="+mn-cs"/>
              </a:rPr>
              <a:t>MKBA</a:t>
            </a:r>
          </a:p>
        </p:txBody>
      </p:sp>
      <p:sp>
        <p:nvSpPr>
          <p:cNvPr id="17" name="Tekstvak 16">
            <a:extLst>
              <a:ext uri="{FF2B5EF4-FFF2-40B4-BE49-F238E27FC236}">
                <a16:creationId xmlns:a16="http://schemas.microsoft.com/office/drawing/2014/main" id="{C7C6B0D1-AE1A-4F73-8948-FC39DB6EAE9F}"/>
              </a:ext>
            </a:extLst>
          </p:cNvPr>
          <p:cNvSpPr txBox="1"/>
          <p:nvPr/>
        </p:nvSpPr>
        <p:spPr>
          <a:xfrm>
            <a:off x="6978468" y="5255622"/>
            <a:ext cx="870751" cy="461665"/>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leren</a:t>
            </a:r>
          </a:p>
        </p:txBody>
      </p:sp>
      <p:sp>
        <p:nvSpPr>
          <p:cNvPr id="18" name="Tekstvak 17">
            <a:extLst>
              <a:ext uri="{FF2B5EF4-FFF2-40B4-BE49-F238E27FC236}">
                <a16:creationId xmlns:a16="http://schemas.microsoft.com/office/drawing/2014/main" id="{9D7A08BD-B71A-42B7-986C-99759F70CCD2}"/>
              </a:ext>
            </a:extLst>
          </p:cNvPr>
          <p:cNvSpPr txBox="1"/>
          <p:nvPr/>
        </p:nvSpPr>
        <p:spPr>
          <a:xfrm>
            <a:off x="4877267" y="5255622"/>
            <a:ext cx="1266693" cy="523220"/>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Arial"/>
                <a:ea typeface="+mn-ea"/>
                <a:cs typeface="+mn-cs"/>
              </a:rPr>
              <a:t>doelen</a:t>
            </a:r>
          </a:p>
        </p:txBody>
      </p:sp>
      <p:sp>
        <p:nvSpPr>
          <p:cNvPr id="19" name="Tekstvak 18">
            <a:extLst>
              <a:ext uri="{FF2B5EF4-FFF2-40B4-BE49-F238E27FC236}">
                <a16:creationId xmlns:a16="http://schemas.microsoft.com/office/drawing/2014/main" id="{FC7DCE4C-B1C2-48BA-9BEB-CEE41AC88DE3}"/>
              </a:ext>
            </a:extLst>
          </p:cNvPr>
          <p:cNvSpPr txBox="1"/>
          <p:nvPr/>
        </p:nvSpPr>
        <p:spPr>
          <a:xfrm>
            <a:off x="10317675" y="2085982"/>
            <a:ext cx="1287532" cy="369332"/>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rial"/>
                <a:ea typeface="+mn-ea"/>
                <a:cs typeface="+mn-cs"/>
              </a:rPr>
              <a:t>vergelijken</a:t>
            </a:r>
          </a:p>
        </p:txBody>
      </p:sp>
      <p:sp>
        <p:nvSpPr>
          <p:cNvPr id="20" name="Tekstvak 19">
            <a:extLst>
              <a:ext uri="{FF2B5EF4-FFF2-40B4-BE49-F238E27FC236}">
                <a16:creationId xmlns:a16="http://schemas.microsoft.com/office/drawing/2014/main" id="{9240CCEA-F80A-41A2-A68E-DE10220B2EC0}"/>
              </a:ext>
            </a:extLst>
          </p:cNvPr>
          <p:cNvSpPr txBox="1"/>
          <p:nvPr/>
        </p:nvSpPr>
        <p:spPr>
          <a:xfrm>
            <a:off x="1160093" y="4059891"/>
            <a:ext cx="1838965" cy="646331"/>
          </a:xfrm>
          <a:prstGeom prst="rect">
            <a:avLst/>
          </a:prstGeom>
          <a:solidFill>
            <a:schemeClr val="tx2">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rial"/>
                <a:ea typeface="+mn-ea"/>
                <a:cs typeface="+mn-cs"/>
              </a:rPr>
              <a:t>Maatschappelijk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rial"/>
                <a:ea typeface="+mn-ea"/>
                <a:cs typeface="+mn-cs"/>
              </a:rPr>
              <a:t> rendement</a:t>
            </a:r>
          </a:p>
        </p:txBody>
      </p:sp>
      <p:sp>
        <p:nvSpPr>
          <p:cNvPr id="21" name="Tekstvak 20">
            <a:extLst>
              <a:ext uri="{FF2B5EF4-FFF2-40B4-BE49-F238E27FC236}">
                <a16:creationId xmlns:a16="http://schemas.microsoft.com/office/drawing/2014/main" id="{0CF6CABF-7E67-45D4-B3A0-C85D317716B5}"/>
              </a:ext>
            </a:extLst>
          </p:cNvPr>
          <p:cNvSpPr txBox="1"/>
          <p:nvPr/>
        </p:nvSpPr>
        <p:spPr>
          <a:xfrm>
            <a:off x="439998" y="1477928"/>
            <a:ext cx="1710725" cy="369332"/>
          </a:xfrm>
          <a:prstGeom prst="rect">
            <a:avLst/>
          </a:prstGeom>
          <a:solidFill>
            <a:schemeClr val="tx2">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rial"/>
                <a:ea typeface="+mn-ea"/>
                <a:cs typeface="+mn-cs"/>
              </a:rPr>
              <a:t>Effectenarena</a:t>
            </a:r>
          </a:p>
        </p:txBody>
      </p:sp>
      <p:sp>
        <p:nvSpPr>
          <p:cNvPr id="22" name="Tekstvak 21">
            <a:extLst>
              <a:ext uri="{FF2B5EF4-FFF2-40B4-BE49-F238E27FC236}">
                <a16:creationId xmlns:a16="http://schemas.microsoft.com/office/drawing/2014/main" id="{974A5421-B06F-4818-8A61-B281D64EB2C0}"/>
              </a:ext>
            </a:extLst>
          </p:cNvPr>
          <p:cNvSpPr txBox="1"/>
          <p:nvPr/>
        </p:nvSpPr>
        <p:spPr>
          <a:xfrm>
            <a:off x="10365624" y="3097338"/>
            <a:ext cx="1091966" cy="461665"/>
          </a:xfrm>
          <a:prstGeom prst="rect">
            <a:avLst/>
          </a:prstGeom>
          <a:solidFill>
            <a:schemeClr val="tx2">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impact</a:t>
            </a:r>
          </a:p>
        </p:txBody>
      </p:sp>
      <p:pic>
        <p:nvPicPr>
          <p:cNvPr id="23" name="Picture 2">
            <a:extLst>
              <a:ext uri="{FF2B5EF4-FFF2-40B4-BE49-F238E27FC236}">
                <a16:creationId xmlns:a16="http://schemas.microsoft.com/office/drawing/2014/main" id="{E270BE56-5C08-4991-B753-AADB3416D5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428" y="6421012"/>
            <a:ext cx="1199134" cy="444434"/>
          </a:xfrm>
          <a:prstGeom prst="rect">
            <a:avLst/>
          </a:prstGeom>
          <a:noFill/>
          <a:ln>
            <a:noFill/>
          </a:ln>
          <a:effectLst/>
          <a:extLst/>
        </p:spPr>
      </p:pic>
      <p:pic>
        <p:nvPicPr>
          <p:cNvPr id="24" name="Picture 2">
            <a:extLst>
              <a:ext uri="{FF2B5EF4-FFF2-40B4-BE49-F238E27FC236}">
                <a16:creationId xmlns:a16="http://schemas.microsoft.com/office/drawing/2014/main" id="{EF8C56E0-C839-4F66-8D61-E46CE37B24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0815" y="6421012"/>
            <a:ext cx="1199134" cy="477976"/>
          </a:xfrm>
          <a:prstGeom prst="rect">
            <a:avLst/>
          </a:prstGeom>
          <a:solidFill>
            <a:schemeClr val="bg2"/>
          </a:solidFill>
          <a:ln>
            <a:noFill/>
          </a:ln>
          <a:effectLst/>
        </p:spPr>
      </p:pic>
      <p:sp>
        <p:nvSpPr>
          <p:cNvPr id="2" name="Tekstvak 1">
            <a:extLst>
              <a:ext uri="{FF2B5EF4-FFF2-40B4-BE49-F238E27FC236}">
                <a16:creationId xmlns:a16="http://schemas.microsoft.com/office/drawing/2014/main" id="{8F5AF395-4F01-4628-B580-67EEEE93CF78}"/>
              </a:ext>
            </a:extLst>
          </p:cNvPr>
          <p:cNvSpPr txBox="1"/>
          <p:nvPr/>
        </p:nvSpPr>
        <p:spPr>
          <a:xfrm>
            <a:off x="8218613" y="5660142"/>
            <a:ext cx="1659429" cy="369332"/>
          </a:xfrm>
          <a:prstGeom prst="rect">
            <a:avLst/>
          </a:prstGeom>
          <a:solidFill>
            <a:schemeClr val="tx2">
              <a:lumMod val="60000"/>
              <a:lumOff val="40000"/>
            </a:schemeClr>
          </a:solidFill>
        </p:spPr>
        <p:txBody>
          <a:bodyPr wrap="none" rtlCol="0">
            <a:spAutoFit/>
          </a:bodyPr>
          <a:lstStyle/>
          <a:p>
            <a:r>
              <a:rPr lang="nl-NL" dirty="0"/>
              <a:t>tijdlijnmethode</a:t>
            </a:r>
          </a:p>
        </p:txBody>
      </p:sp>
      <p:pic>
        <p:nvPicPr>
          <p:cNvPr id="5" name="Afbeelding 4">
            <a:extLst>
              <a:ext uri="{FF2B5EF4-FFF2-40B4-BE49-F238E27FC236}">
                <a16:creationId xmlns:a16="http://schemas.microsoft.com/office/drawing/2014/main" id="{CDEB687E-A66B-49D2-9890-22B82263910F}"/>
              </a:ext>
            </a:extLst>
          </p:cNvPr>
          <p:cNvPicPr>
            <a:picLocks noChangeAspect="1"/>
          </p:cNvPicPr>
          <p:nvPr/>
        </p:nvPicPr>
        <p:blipFill>
          <a:blip r:embed="rId5"/>
          <a:stretch>
            <a:fillRect/>
          </a:stretch>
        </p:blipFill>
        <p:spPr>
          <a:xfrm>
            <a:off x="4949895" y="188640"/>
            <a:ext cx="1767993" cy="652329"/>
          </a:xfrm>
          <a:prstGeom prst="rect">
            <a:avLst/>
          </a:prstGeom>
        </p:spPr>
      </p:pic>
      <p:pic>
        <p:nvPicPr>
          <p:cNvPr id="16" name="Afbeelding 15">
            <a:extLst>
              <a:ext uri="{FF2B5EF4-FFF2-40B4-BE49-F238E27FC236}">
                <a16:creationId xmlns:a16="http://schemas.microsoft.com/office/drawing/2014/main" id="{FCC9C048-5F20-47AB-8956-B15A18919EE5}"/>
              </a:ext>
            </a:extLst>
          </p:cNvPr>
          <p:cNvPicPr>
            <a:picLocks noChangeAspect="1"/>
          </p:cNvPicPr>
          <p:nvPr/>
        </p:nvPicPr>
        <p:blipFill>
          <a:blip r:embed="rId6"/>
          <a:stretch>
            <a:fillRect/>
          </a:stretch>
        </p:blipFill>
        <p:spPr>
          <a:xfrm>
            <a:off x="9768408" y="116632"/>
            <a:ext cx="2145978" cy="853514"/>
          </a:xfrm>
          <a:prstGeom prst="rect">
            <a:avLst/>
          </a:prstGeom>
        </p:spPr>
      </p:pic>
      <p:sp>
        <p:nvSpPr>
          <p:cNvPr id="25" name="Ovaal 24">
            <a:extLst>
              <a:ext uri="{FF2B5EF4-FFF2-40B4-BE49-F238E27FC236}">
                <a16:creationId xmlns:a16="http://schemas.microsoft.com/office/drawing/2014/main" id="{A555C6D4-A49F-4043-BC42-954BD5C80DAE}"/>
              </a:ext>
            </a:extLst>
          </p:cNvPr>
          <p:cNvSpPr/>
          <p:nvPr/>
        </p:nvSpPr>
        <p:spPr>
          <a:xfrm>
            <a:off x="274836" y="5106598"/>
            <a:ext cx="1212652"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Raad</a:t>
            </a:r>
          </a:p>
        </p:txBody>
      </p:sp>
      <p:sp>
        <p:nvSpPr>
          <p:cNvPr id="26" name="Ovaal 25">
            <a:extLst>
              <a:ext uri="{FF2B5EF4-FFF2-40B4-BE49-F238E27FC236}">
                <a16:creationId xmlns:a16="http://schemas.microsoft.com/office/drawing/2014/main" id="{5EAE24DF-9636-4623-ADA2-3202E53CEA45}"/>
              </a:ext>
            </a:extLst>
          </p:cNvPr>
          <p:cNvSpPr/>
          <p:nvPr/>
        </p:nvSpPr>
        <p:spPr>
          <a:xfrm>
            <a:off x="4246712" y="1272778"/>
            <a:ext cx="1485983" cy="114896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Partners</a:t>
            </a:r>
          </a:p>
        </p:txBody>
      </p:sp>
      <p:sp>
        <p:nvSpPr>
          <p:cNvPr id="27" name="Ovaal 26">
            <a:extLst>
              <a:ext uri="{FF2B5EF4-FFF2-40B4-BE49-F238E27FC236}">
                <a16:creationId xmlns:a16="http://schemas.microsoft.com/office/drawing/2014/main" id="{F8309E6C-1E2D-4627-A87B-B3B2D142277F}"/>
              </a:ext>
            </a:extLst>
          </p:cNvPr>
          <p:cNvSpPr/>
          <p:nvPr/>
        </p:nvSpPr>
        <p:spPr>
          <a:xfrm>
            <a:off x="3393949" y="4057590"/>
            <a:ext cx="1555946"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Project-</a:t>
            </a:r>
          </a:p>
          <a:p>
            <a:pPr algn="ctr"/>
            <a:r>
              <a:rPr lang="nl-NL" dirty="0">
                <a:solidFill>
                  <a:schemeClr val="tx1"/>
                </a:solidFill>
              </a:rPr>
              <a:t>leider</a:t>
            </a:r>
          </a:p>
        </p:txBody>
      </p:sp>
      <p:sp>
        <p:nvSpPr>
          <p:cNvPr id="28" name="Ovaal 27">
            <a:extLst>
              <a:ext uri="{FF2B5EF4-FFF2-40B4-BE49-F238E27FC236}">
                <a16:creationId xmlns:a16="http://schemas.microsoft.com/office/drawing/2014/main" id="{8F46D89D-3ADF-4406-9B8F-A244E950FF20}"/>
              </a:ext>
            </a:extLst>
          </p:cNvPr>
          <p:cNvSpPr/>
          <p:nvPr/>
        </p:nvSpPr>
        <p:spPr>
          <a:xfrm>
            <a:off x="9922101" y="3947565"/>
            <a:ext cx="1535489"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Directie</a:t>
            </a:r>
          </a:p>
        </p:txBody>
      </p:sp>
      <p:sp>
        <p:nvSpPr>
          <p:cNvPr id="29" name="Ovaal 28">
            <a:extLst>
              <a:ext uri="{FF2B5EF4-FFF2-40B4-BE49-F238E27FC236}">
                <a16:creationId xmlns:a16="http://schemas.microsoft.com/office/drawing/2014/main" id="{739786E6-ED7B-48CA-B5B9-7C38F514F7BB}"/>
              </a:ext>
            </a:extLst>
          </p:cNvPr>
          <p:cNvSpPr/>
          <p:nvPr/>
        </p:nvSpPr>
        <p:spPr>
          <a:xfrm>
            <a:off x="7472627" y="2877337"/>
            <a:ext cx="2033517"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Uitvoerders</a:t>
            </a:r>
          </a:p>
        </p:txBody>
      </p:sp>
    </p:spTree>
    <p:extLst>
      <p:ext uri="{BB962C8B-B14F-4D97-AF65-F5344CB8AC3E}">
        <p14:creationId xmlns:p14="http://schemas.microsoft.com/office/powerpoint/2010/main" val="326845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8D7535F7-69D9-47BF-990B-47E573CCA038}"/>
              </a:ext>
            </a:extLst>
          </p:cNvPr>
          <p:cNvPicPr>
            <a:picLocks noGrp="1" noChangeAspect="1"/>
          </p:cNvPicPr>
          <p:nvPr>
            <p:ph sz="quarter" idx="10"/>
          </p:nvPr>
        </p:nvPicPr>
        <p:blipFill>
          <a:blip r:embed="rId2"/>
          <a:stretch>
            <a:fillRect/>
          </a:stretch>
        </p:blipFill>
        <p:spPr>
          <a:xfrm rot="11898291">
            <a:off x="2204843" y="953712"/>
            <a:ext cx="3960440" cy="2543175"/>
          </a:xfrm>
          <a:prstGeom prst="rect">
            <a:avLst/>
          </a:prstGeom>
        </p:spPr>
      </p:pic>
      <p:sp>
        <p:nvSpPr>
          <p:cNvPr id="3" name="Titel 2">
            <a:extLst>
              <a:ext uri="{FF2B5EF4-FFF2-40B4-BE49-F238E27FC236}">
                <a16:creationId xmlns:a16="http://schemas.microsoft.com/office/drawing/2014/main" id="{40D2B42D-363E-412F-800D-0D75987B4A02}"/>
              </a:ext>
            </a:extLst>
          </p:cNvPr>
          <p:cNvSpPr>
            <a:spLocks noGrp="1"/>
          </p:cNvSpPr>
          <p:nvPr>
            <p:ph type="title"/>
          </p:nvPr>
        </p:nvSpPr>
        <p:spPr>
          <a:xfrm>
            <a:off x="128041" y="112488"/>
            <a:ext cx="12192000" cy="1080000"/>
          </a:xfrm>
        </p:spPr>
        <p:txBody>
          <a:bodyPr/>
          <a:lstStyle/>
          <a:p>
            <a:r>
              <a:rPr lang="nl-NL" dirty="0"/>
              <a:t>Richt je je pijl(en)</a:t>
            </a:r>
          </a:p>
        </p:txBody>
      </p:sp>
      <p:sp>
        <p:nvSpPr>
          <p:cNvPr id="4" name="Tijdelijke aanduiding voor tekst 3">
            <a:extLst>
              <a:ext uri="{FF2B5EF4-FFF2-40B4-BE49-F238E27FC236}">
                <a16:creationId xmlns:a16="http://schemas.microsoft.com/office/drawing/2014/main" id="{BA3CC880-3386-41EA-8DF7-E8D2C4F8C895}"/>
              </a:ext>
            </a:extLst>
          </p:cNvPr>
          <p:cNvSpPr>
            <a:spLocks noGrp="1"/>
          </p:cNvSpPr>
          <p:nvPr>
            <p:ph type="body" sz="quarter" idx="11"/>
          </p:nvPr>
        </p:nvSpPr>
        <p:spPr>
          <a:xfrm>
            <a:off x="8832304" y="6426000"/>
            <a:ext cx="2820896" cy="432000"/>
          </a:xfrm>
        </p:spPr>
        <p:txBody>
          <a:bodyPr/>
          <a:lstStyle/>
          <a:p>
            <a:endParaRPr lang="nl-NL"/>
          </a:p>
        </p:txBody>
      </p:sp>
      <p:pic>
        <p:nvPicPr>
          <p:cNvPr id="6" name="Picture 2">
            <a:extLst>
              <a:ext uri="{FF2B5EF4-FFF2-40B4-BE49-F238E27FC236}">
                <a16:creationId xmlns:a16="http://schemas.microsoft.com/office/drawing/2014/main" id="{A61ACD80-E05E-4EC5-9709-AD4DDDE202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0815" y="6421012"/>
            <a:ext cx="1199134" cy="477976"/>
          </a:xfrm>
          <a:prstGeom prst="rect">
            <a:avLst/>
          </a:prstGeom>
          <a:solidFill>
            <a:schemeClr val="bg2"/>
          </a:solidFill>
          <a:ln>
            <a:noFill/>
          </a:ln>
          <a:effectLst/>
        </p:spPr>
      </p:pic>
      <p:pic>
        <p:nvPicPr>
          <p:cNvPr id="8" name="Afbeelding 7">
            <a:extLst>
              <a:ext uri="{FF2B5EF4-FFF2-40B4-BE49-F238E27FC236}">
                <a16:creationId xmlns:a16="http://schemas.microsoft.com/office/drawing/2014/main" id="{CA98DA05-797B-4D45-9678-FB51FDCBEC5F}"/>
              </a:ext>
            </a:extLst>
          </p:cNvPr>
          <p:cNvPicPr>
            <a:picLocks noChangeAspect="1"/>
          </p:cNvPicPr>
          <p:nvPr/>
        </p:nvPicPr>
        <p:blipFill>
          <a:blip r:embed="rId4"/>
          <a:stretch>
            <a:fillRect/>
          </a:stretch>
        </p:blipFill>
        <p:spPr>
          <a:xfrm>
            <a:off x="6240016" y="1484784"/>
            <a:ext cx="5511050" cy="4392000"/>
          </a:xfrm>
          <a:prstGeom prst="rect">
            <a:avLst/>
          </a:prstGeom>
        </p:spPr>
      </p:pic>
      <p:pic>
        <p:nvPicPr>
          <p:cNvPr id="9" name="Afbeelding 8">
            <a:extLst>
              <a:ext uri="{FF2B5EF4-FFF2-40B4-BE49-F238E27FC236}">
                <a16:creationId xmlns:a16="http://schemas.microsoft.com/office/drawing/2014/main" id="{B57660DB-1DC2-4A0E-9404-980CCFBB10A9}"/>
              </a:ext>
            </a:extLst>
          </p:cNvPr>
          <p:cNvPicPr>
            <a:picLocks noChangeAspect="1"/>
          </p:cNvPicPr>
          <p:nvPr/>
        </p:nvPicPr>
        <p:blipFill>
          <a:blip r:embed="rId5"/>
          <a:stretch>
            <a:fillRect/>
          </a:stretch>
        </p:blipFill>
        <p:spPr>
          <a:xfrm>
            <a:off x="9840416" y="189094"/>
            <a:ext cx="2145978" cy="853514"/>
          </a:xfrm>
          <a:prstGeom prst="rect">
            <a:avLst/>
          </a:prstGeom>
        </p:spPr>
      </p:pic>
      <p:pic>
        <p:nvPicPr>
          <p:cNvPr id="10" name="Afbeelding 9">
            <a:extLst>
              <a:ext uri="{FF2B5EF4-FFF2-40B4-BE49-F238E27FC236}">
                <a16:creationId xmlns:a16="http://schemas.microsoft.com/office/drawing/2014/main" id="{27DF2118-7D42-42BE-A74B-193378ABFA2E}"/>
              </a:ext>
            </a:extLst>
          </p:cNvPr>
          <p:cNvPicPr>
            <a:picLocks noChangeAspect="1"/>
          </p:cNvPicPr>
          <p:nvPr/>
        </p:nvPicPr>
        <p:blipFill>
          <a:blip r:embed="rId6"/>
          <a:stretch>
            <a:fillRect/>
          </a:stretch>
        </p:blipFill>
        <p:spPr>
          <a:xfrm>
            <a:off x="5649690" y="313673"/>
            <a:ext cx="1767993" cy="652329"/>
          </a:xfrm>
          <a:prstGeom prst="rect">
            <a:avLst/>
          </a:prstGeom>
        </p:spPr>
      </p:pic>
      <p:sp>
        <p:nvSpPr>
          <p:cNvPr id="13" name="Tekstvak 12">
            <a:extLst>
              <a:ext uri="{FF2B5EF4-FFF2-40B4-BE49-F238E27FC236}">
                <a16:creationId xmlns:a16="http://schemas.microsoft.com/office/drawing/2014/main" id="{81612BEA-B3CC-4894-B583-AB64BD58C215}"/>
              </a:ext>
            </a:extLst>
          </p:cNvPr>
          <p:cNvSpPr txBox="1"/>
          <p:nvPr/>
        </p:nvSpPr>
        <p:spPr>
          <a:xfrm>
            <a:off x="479376" y="1998799"/>
            <a:ext cx="5400600" cy="3877985"/>
          </a:xfrm>
          <a:prstGeom prst="rect">
            <a:avLst/>
          </a:prstGeom>
          <a:solidFill>
            <a:schemeClr val="accent3">
              <a:lumMod val="40000"/>
              <a:lumOff val="60000"/>
            </a:schemeClr>
          </a:solidFill>
        </p:spPr>
        <p:txBody>
          <a:bodyPr wrap="square" rtlCol="0">
            <a:spAutoFit/>
          </a:bodyPr>
          <a:lstStyle/>
          <a:p>
            <a:r>
              <a:rPr lang="nl-NL" b="1" dirty="0"/>
              <a:t>Wat gaan we vandaag doen? Zie ook invulformats</a:t>
            </a:r>
          </a:p>
          <a:p>
            <a:endParaRPr lang="nl-NL" dirty="0"/>
          </a:p>
          <a:p>
            <a:pPr marL="342900" indent="-342900">
              <a:buAutoNum type="arabicPeriod"/>
            </a:pPr>
            <a:r>
              <a:rPr lang="nl-NL" sz="1600" dirty="0"/>
              <a:t>Benoemen van de </a:t>
            </a:r>
            <a:r>
              <a:rPr lang="nl-NL" sz="1600" b="1" dirty="0"/>
              <a:t>doelgroep of gebruiker(s) </a:t>
            </a:r>
            <a:r>
              <a:rPr lang="nl-NL" sz="1600" dirty="0"/>
              <a:t>van jouw gegevens over het project of programma en globale </a:t>
            </a:r>
            <a:r>
              <a:rPr lang="nl-NL" sz="1600" b="1" dirty="0"/>
              <a:t>waar</a:t>
            </a:r>
            <a:r>
              <a:rPr lang="nl-NL" sz="1600" b="1" i="1" dirty="0"/>
              <a:t>toe</a:t>
            </a:r>
          </a:p>
          <a:p>
            <a:pPr marL="342900" indent="-342900">
              <a:buAutoNum type="arabicPeriod"/>
            </a:pPr>
            <a:endParaRPr lang="nl-NL" sz="1600" dirty="0"/>
          </a:p>
          <a:p>
            <a:pPr marL="342900" indent="-342900">
              <a:buAutoNum type="arabicPeriod"/>
            </a:pPr>
            <a:r>
              <a:rPr lang="nl-NL" sz="1600" dirty="0"/>
              <a:t>Benoemen van de </a:t>
            </a:r>
            <a:r>
              <a:rPr lang="nl-NL" sz="1600" b="1" dirty="0"/>
              <a:t>randvoorwaarden</a:t>
            </a:r>
            <a:r>
              <a:rPr lang="nl-NL" sz="1600" dirty="0"/>
              <a:t>: (</a:t>
            </a:r>
            <a:r>
              <a:rPr lang="nl-NL" sz="1600" dirty="0" err="1"/>
              <a:t>beleids</a:t>
            </a:r>
            <a:r>
              <a:rPr lang="nl-NL" sz="1600" dirty="0"/>
              <a:t>) urgentie en middelen/capaciteit</a:t>
            </a:r>
          </a:p>
          <a:p>
            <a:pPr marL="342900" indent="-342900">
              <a:buAutoNum type="arabicPeriod"/>
            </a:pPr>
            <a:endParaRPr lang="nl-NL" sz="1600" dirty="0"/>
          </a:p>
          <a:p>
            <a:pPr marL="342900" indent="-342900">
              <a:buAutoNum type="arabicPeriod"/>
            </a:pPr>
            <a:r>
              <a:rPr lang="nl-NL" sz="1600" b="1" dirty="0"/>
              <a:t>Prioriteren gebruikers doelgroep</a:t>
            </a:r>
            <a:r>
              <a:rPr lang="nl-NL" sz="1600" dirty="0"/>
              <a:t>(en)</a:t>
            </a:r>
          </a:p>
          <a:p>
            <a:pPr marL="342900" indent="-342900">
              <a:buAutoNum type="arabicPeriod"/>
            </a:pPr>
            <a:endParaRPr lang="nl-NL" sz="1600" dirty="0"/>
          </a:p>
          <a:p>
            <a:pPr marL="342900" indent="-342900">
              <a:buAutoNum type="arabicPeriod"/>
            </a:pPr>
            <a:r>
              <a:rPr lang="nl-NL" sz="1600" dirty="0"/>
              <a:t>Als we tijd hebben: voor prioritaire gebruiker specificeren van het waar</a:t>
            </a:r>
            <a:r>
              <a:rPr lang="nl-NL" sz="1600" i="1" dirty="0"/>
              <a:t>toe </a:t>
            </a:r>
            <a:r>
              <a:rPr lang="nl-NL" sz="1600" dirty="0"/>
              <a:t>en verband leggen met jouw programma/project</a:t>
            </a:r>
          </a:p>
        </p:txBody>
      </p:sp>
      <p:sp>
        <p:nvSpPr>
          <p:cNvPr id="14" name="Tekstvak 13">
            <a:extLst>
              <a:ext uri="{FF2B5EF4-FFF2-40B4-BE49-F238E27FC236}">
                <a16:creationId xmlns:a16="http://schemas.microsoft.com/office/drawing/2014/main" id="{37FA364F-8B61-4623-BAEA-68AE6207E464}"/>
              </a:ext>
            </a:extLst>
          </p:cNvPr>
          <p:cNvSpPr txBox="1"/>
          <p:nvPr/>
        </p:nvSpPr>
        <p:spPr>
          <a:xfrm>
            <a:off x="7176120" y="6020358"/>
            <a:ext cx="3536930" cy="400110"/>
          </a:xfrm>
          <a:prstGeom prst="rect">
            <a:avLst/>
          </a:prstGeom>
          <a:noFill/>
        </p:spPr>
        <p:txBody>
          <a:bodyPr wrap="none" rtlCol="0">
            <a:spAutoFit/>
          </a:bodyPr>
          <a:lstStyle/>
          <a:p>
            <a:r>
              <a:rPr lang="nl-NL" sz="2000" dirty="0"/>
              <a:t>Het Vizier: Van opties tot plan</a:t>
            </a:r>
          </a:p>
        </p:txBody>
      </p:sp>
    </p:spTree>
    <p:extLst>
      <p:ext uri="{BB962C8B-B14F-4D97-AF65-F5344CB8AC3E}">
        <p14:creationId xmlns:p14="http://schemas.microsoft.com/office/powerpoint/2010/main" val="299880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4A03D6-925B-4D14-B7B4-C47A61CDD6ED}"/>
              </a:ext>
            </a:extLst>
          </p:cNvPr>
          <p:cNvSpPr>
            <a:spLocks noGrp="1"/>
          </p:cNvSpPr>
          <p:nvPr>
            <p:ph sz="quarter" idx="10"/>
          </p:nvPr>
        </p:nvSpPr>
        <p:spPr/>
        <p:txBody>
          <a:bodyPr/>
          <a:lstStyle/>
          <a:p>
            <a:pPr marL="0" indent="0">
              <a:buNone/>
            </a:pPr>
            <a:endParaRPr lang="nl-NL" dirty="0"/>
          </a:p>
          <a:p>
            <a:endParaRPr lang="nl-NL" dirty="0"/>
          </a:p>
        </p:txBody>
      </p:sp>
      <p:sp>
        <p:nvSpPr>
          <p:cNvPr id="3" name="Titel 2">
            <a:extLst>
              <a:ext uri="{FF2B5EF4-FFF2-40B4-BE49-F238E27FC236}">
                <a16:creationId xmlns:a16="http://schemas.microsoft.com/office/drawing/2014/main" id="{F4CB2FC1-1220-4F36-AEF3-CFF41DB3575E}"/>
              </a:ext>
            </a:extLst>
          </p:cNvPr>
          <p:cNvSpPr>
            <a:spLocks noGrp="1"/>
          </p:cNvSpPr>
          <p:nvPr>
            <p:ph type="title"/>
          </p:nvPr>
        </p:nvSpPr>
        <p:spPr/>
        <p:txBody>
          <a:bodyPr/>
          <a:lstStyle/>
          <a:p>
            <a:r>
              <a:rPr lang="nl-NL" dirty="0"/>
              <a:t>1. Voor wie en globaal waar</a:t>
            </a:r>
            <a:r>
              <a:rPr lang="nl-NL" i="1" dirty="0"/>
              <a:t>toe</a:t>
            </a:r>
            <a:endParaRPr lang="nl-NL" dirty="0"/>
          </a:p>
        </p:txBody>
      </p:sp>
      <p:sp>
        <p:nvSpPr>
          <p:cNvPr id="4" name="Tijdelijke aanduiding voor tekst 3">
            <a:extLst>
              <a:ext uri="{FF2B5EF4-FFF2-40B4-BE49-F238E27FC236}">
                <a16:creationId xmlns:a16="http://schemas.microsoft.com/office/drawing/2014/main" id="{D79C5E9C-047B-4D18-8E2E-5DA17E39AE42}"/>
              </a:ext>
            </a:extLst>
          </p:cNvPr>
          <p:cNvSpPr>
            <a:spLocks noGrp="1"/>
          </p:cNvSpPr>
          <p:nvPr>
            <p:ph type="body" sz="quarter" idx="11"/>
          </p:nvPr>
        </p:nvSpPr>
        <p:spPr/>
        <p:txBody>
          <a:bodyPr/>
          <a:lstStyle/>
          <a:p>
            <a:endParaRPr lang="nl-NL"/>
          </a:p>
        </p:txBody>
      </p:sp>
      <p:sp>
        <p:nvSpPr>
          <p:cNvPr id="5" name="Content Placeholder 2">
            <a:extLst>
              <a:ext uri="{FF2B5EF4-FFF2-40B4-BE49-F238E27FC236}">
                <a16:creationId xmlns:a16="http://schemas.microsoft.com/office/drawing/2014/main" id="{67166921-C6D0-4EEB-8CE2-4D559D338F4C}"/>
              </a:ext>
            </a:extLst>
          </p:cNvPr>
          <p:cNvSpPr txBox="1">
            <a:spLocks/>
          </p:cNvSpPr>
          <p:nvPr/>
        </p:nvSpPr>
        <p:spPr>
          <a:xfrm>
            <a:off x="559092" y="1268760"/>
            <a:ext cx="11244436" cy="4751982"/>
          </a:xfrm>
          <a:prstGeom prst="rect">
            <a:avLst/>
          </a:prstGeom>
        </p:spPr>
        <p:txBody>
          <a:bodyPr/>
          <a:lstStyle>
            <a:lvl1pPr marL="180000" indent="-180000" algn="l" defTabSz="914400" rtl="0" eaLnBrk="1" latinLnBrk="0" hangingPunct="1">
              <a:lnSpc>
                <a:spcPct val="100000"/>
              </a:lnSpc>
              <a:spcBef>
                <a:spcPts val="0"/>
              </a:spcBef>
              <a:spcAft>
                <a:spcPts val="1400"/>
              </a:spcAft>
              <a:buFont typeface="Arial" pitchFamily="34" charset="0"/>
              <a:buChar char="-"/>
              <a:defRPr sz="24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1400"/>
              </a:spcAft>
              <a:buFont typeface="Arial" pitchFamily="34" charset="0"/>
              <a:buChar char="•"/>
              <a:defRPr sz="20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1400"/>
              </a:spcAft>
              <a:buSzPct val="80000"/>
              <a:buFont typeface="Wingdings" pitchFamily="2" charset="2"/>
              <a:buChar char="§"/>
              <a:defRPr sz="18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1400"/>
              </a:spcAft>
              <a:buFont typeface="Arial" pitchFamily="34" charset="0"/>
              <a:buChar char="-"/>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1400"/>
              </a:spcAft>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296000" indent="-144000" algn="l" defTabSz="914400" rtl="0" eaLnBrk="1" latinLnBrk="0" hangingPunct="1">
              <a:spcBef>
                <a:spcPts val="0"/>
              </a:spcBef>
              <a:spcAft>
                <a:spcPts val="400"/>
              </a:spcAft>
              <a:buFont typeface="Arial" pitchFamily="34" charset="0"/>
              <a:buChar char="-"/>
              <a:defRPr sz="1400" kern="1200">
                <a:solidFill>
                  <a:schemeClr val="tx1"/>
                </a:solidFill>
                <a:latin typeface="+mn-lt"/>
                <a:ea typeface="+mn-ea"/>
                <a:cs typeface="+mn-cs"/>
              </a:defRPr>
            </a:lvl8pPr>
            <a:lvl9pPr marL="1728000" indent="-144000" algn="l" defTabSz="914400" rtl="0" eaLnBrk="1" latinLnBrk="0" hangingPunct="1">
              <a:spcBef>
                <a:spcPts val="0"/>
              </a:spcBef>
              <a:spcAft>
                <a:spcPts val="400"/>
              </a:spcAft>
              <a:buSzPct val="80000"/>
              <a:buFont typeface="Courier New" pitchFamily="49" charset="0"/>
              <a:buChar char="o"/>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r>
              <a:rPr kumimoji="0" lang="nl-NL" sz="2000" b="0" i="0" u="none" strike="noStrike" kern="1200" cap="none" spc="0" normalizeH="0" baseline="0" noProof="0" dirty="0">
                <a:ln>
                  <a:noFill/>
                </a:ln>
                <a:effectLst/>
                <a:uLnTx/>
                <a:uFillTx/>
                <a:latin typeface="Arial"/>
                <a:ea typeface="+mn-ea"/>
                <a:cs typeface="+mn-cs"/>
              </a:rPr>
              <a:t>Maak expliciet voor wie resultaten zijn en wat die actor wenst, het waar</a:t>
            </a:r>
            <a:r>
              <a:rPr kumimoji="0" lang="nl-NL" sz="2000" b="0" i="1" u="none" strike="noStrike" kern="1200" cap="none" spc="0" normalizeH="0" baseline="0" noProof="0" dirty="0">
                <a:ln>
                  <a:noFill/>
                </a:ln>
                <a:effectLst/>
                <a:uLnTx/>
                <a:uFillTx/>
                <a:latin typeface="Arial"/>
                <a:ea typeface="+mn-ea"/>
                <a:cs typeface="+mn-cs"/>
              </a:rPr>
              <a:t>toe</a:t>
            </a:r>
            <a:r>
              <a:rPr kumimoji="0" lang="nl-NL" sz="2000" b="0" i="0" u="none" strike="noStrike" kern="1200" cap="none" spc="0" normalizeH="0" baseline="0" noProof="0" dirty="0">
                <a:ln>
                  <a:noFill/>
                </a:ln>
                <a:effectLst/>
                <a:uLnTx/>
                <a:uFillTx/>
                <a:latin typeface="Arial"/>
                <a:ea typeface="+mn-ea"/>
                <a:cs typeface="+mn-cs"/>
              </a:rPr>
              <a:t> anders schieten de resultaten van je informatie straks hun doel voorbij. Weet je het niet goed? Ga dan in gesprek.</a:t>
            </a:r>
          </a:p>
          <a:p>
            <a:pPr marL="0" marR="0" lvl="0" indent="0" algn="l" defTabSz="914400" rtl="0" eaLnBrk="1" fontAlgn="auto" latinLnBrk="0" hangingPunct="1">
              <a:lnSpc>
                <a:spcPct val="100000"/>
              </a:lnSpc>
              <a:spcBef>
                <a:spcPts val="0"/>
              </a:spcBef>
              <a:spcAft>
                <a:spcPts val="1400"/>
              </a:spcAft>
              <a:buClrTx/>
              <a:buSzTx/>
              <a:buNone/>
              <a:tabLst/>
              <a:defRPr/>
            </a:pPr>
            <a:r>
              <a:rPr kumimoji="0" lang="nl-NL" sz="2400" b="1" i="0" u="sng" strike="noStrike" kern="1200" cap="none" spc="0" normalizeH="0" baseline="0" noProof="0" dirty="0">
                <a:ln>
                  <a:noFill/>
                </a:ln>
                <a:solidFill>
                  <a:prstClr val="black"/>
                </a:solidFill>
                <a:effectLst/>
                <a:uLnTx/>
                <a:uFillTx/>
                <a:latin typeface="Arial"/>
                <a:ea typeface="+mn-ea"/>
                <a:cs typeface="+mn-cs"/>
              </a:rPr>
              <a:t>Voor wie is de M&amp;E informatie en waar</a:t>
            </a:r>
            <a:r>
              <a:rPr kumimoji="0" lang="nl-NL" sz="2400" b="1" i="1" u="sng" strike="noStrike" kern="1200" cap="none" spc="0" normalizeH="0" baseline="0" noProof="0" dirty="0">
                <a:ln>
                  <a:noFill/>
                </a:ln>
                <a:solidFill>
                  <a:prstClr val="black"/>
                </a:solidFill>
                <a:effectLst/>
                <a:uLnTx/>
                <a:uFillTx/>
                <a:latin typeface="Arial"/>
                <a:ea typeface="+mn-ea"/>
                <a:cs typeface="+mn-cs"/>
              </a:rPr>
              <a:t>toe dient die</a:t>
            </a:r>
            <a:r>
              <a:rPr kumimoji="0" lang="nl-NL" sz="2400" b="1" i="0" u="sng" strike="noStrike" kern="1200" cap="none" spc="0" normalizeH="0" baseline="0" noProof="0" dirty="0">
                <a:ln>
                  <a:noFill/>
                </a:ln>
                <a:solidFill>
                  <a:prstClr val="black"/>
                </a:solidFill>
                <a:effectLst/>
                <a:uLnTx/>
                <a:uFillTx/>
                <a:latin typeface="Arial"/>
                <a:ea typeface="+mn-ea"/>
                <a:cs typeface="+mn-cs"/>
              </a:rPr>
              <a:t>?</a:t>
            </a: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1400"/>
              </a:spcAft>
              <a:buClrTx/>
              <a:buSzTx/>
              <a:buFontTx/>
              <a:buChar char="-"/>
              <a:tabLst/>
              <a:defRPr/>
            </a:pPr>
            <a:r>
              <a:rPr kumimoji="0" lang="nl-NL" sz="2400" i="0" u="none" strike="noStrike" kern="1200" cap="none" spc="0" normalizeH="0" baseline="0" noProof="0" dirty="0">
                <a:ln>
                  <a:noFill/>
                </a:ln>
                <a:solidFill>
                  <a:prstClr val="black"/>
                </a:solidFill>
                <a:effectLst/>
                <a:uLnTx/>
                <a:uFillTx/>
                <a:latin typeface="Arial"/>
                <a:ea typeface="+mn-ea"/>
                <a:cs typeface="+mn-cs"/>
              </a:rPr>
              <a:t>De Raad, het College?</a:t>
            </a:r>
          </a:p>
          <a:p>
            <a:pPr marL="285750" marR="0" lvl="0" indent="-285750" algn="l" defTabSz="914400" rtl="0" eaLnBrk="1" fontAlgn="auto" latinLnBrk="0" hangingPunct="1">
              <a:lnSpc>
                <a:spcPct val="100000"/>
              </a:lnSpc>
              <a:spcBef>
                <a:spcPts val="0"/>
              </a:spcBef>
              <a:spcAft>
                <a:spcPts val="1400"/>
              </a:spcAft>
              <a:buClrTx/>
              <a:buSzTx/>
              <a:buFontTx/>
              <a:buChar char="-"/>
              <a:tabLst/>
              <a:defRPr/>
            </a:pPr>
            <a:r>
              <a:rPr kumimoji="0" lang="nl-NL" sz="2400" i="0" u="none" strike="noStrike" kern="1200" cap="none" spc="0" normalizeH="0" baseline="0" noProof="0" dirty="0">
                <a:ln>
                  <a:noFill/>
                </a:ln>
                <a:solidFill>
                  <a:prstClr val="black"/>
                </a:solidFill>
                <a:effectLst/>
                <a:uLnTx/>
                <a:uFillTx/>
                <a:latin typeface="Arial"/>
                <a:ea typeface="+mn-ea"/>
                <a:cs typeface="+mn-cs"/>
              </a:rPr>
              <a:t>Wethouder, welke?</a:t>
            </a:r>
          </a:p>
          <a:p>
            <a:pPr marL="285750" marR="0" lvl="0" indent="-285750" algn="l" defTabSz="914400" rtl="0" eaLnBrk="1" fontAlgn="auto" latinLnBrk="0" hangingPunct="1">
              <a:lnSpc>
                <a:spcPct val="100000"/>
              </a:lnSpc>
              <a:spcBef>
                <a:spcPts val="0"/>
              </a:spcBef>
              <a:spcAft>
                <a:spcPts val="1400"/>
              </a:spcAft>
              <a:buClrTx/>
              <a:buSzTx/>
              <a:buFontTx/>
              <a:buChar char="-"/>
              <a:tabLst/>
              <a:defRPr/>
            </a:pPr>
            <a:r>
              <a:rPr kumimoji="0" lang="nl-NL" sz="2400" i="0" u="none" strike="noStrike" kern="1200" cap="none" spc="0" normalizeH="0" baseline="0" noProof="0" dirty="0">
                <a:ln>
                  <a:noFill/>
                </a:ln>
                <a:solidFill>
                  <a:prstClr val="black"/>
                </a:solidFill>
                <a:effectLst/>
                <a:uLnTx/>
                <a:uFillTx/>
                <a:latin typeface="Arial"/>
                <a:ea typeface="+mn-ea"/>
                <a:cs typeface="+mn-cs"/>
              </a:rPr>
              <a:t>Directeur, welke dienst(en)? </a:t>
            </a:r>
          </a:p>
          <a:p>
            <a:pPr marL="285750" marR="0" lvl="0" indent="-285750" algn="l" defTabSz="914400" rtl="0" eaLnBrk="1" fontAlgn="auto" latinLnBrk="0" hangingPunct="1">
              <a:lnSpc>
                <a:spcPct val="100000"/>
              </a:lnSpc>
              <a:spcBef>
                <a:spcPts val="0"/>
              </a:spcBef>
              <a:spcAft>
                <a:spcPts val="1400"/>
              </a:spcAft>
              <a:buClrTx/>
              <a:buSzTx/>
              <a:buFontTx/>
              <a:buChar char="-"/>
              <a:tabLst/>
              <a:defRPr/>
            </a:pPr>
            <a:r>
              <a:rPr kumimoji="0" lang="nl-NL" sz="2400" i="0" u="none" strike="noStrike" kern="1200" cap="none" spc="0" normalizeH="0" baseline="0" noProof="0" dirty="0">
                <a:ln>
                  <a:noFill/>
                </a:ln>
                <a:solidFill>
                  <a:prstClr val="black"/>
                </a:solidFill>
                <a:effectLst/>
                <a:uLnTx/>
                <a:uFillTx/>
                <a:latin typeface="Arial"/>
                <a:ea typeface="+mn-ea"/>
                <a:cs typeface="+mn-cs"/>
              </a:rPr>
              <a:t>Uitvoerders?</a:t>
            </a:r>
          </a:p>
          <a:p>
            <a:pPr marL="285750" marR="0" lvl="0" indent="-285750" algn="l" defTabSz="914400" rtl="0" eaLnBrk="1" fontAlgn="auto" latinLnBrk="0" hangingPunct="1">
              <a:lnSpc>
                <a:spcPct val="100000"/>
              </a:lnSpc>
              <a:spcBef>
                <a:spcPts val="0"/>
              </a:spcBef>
              <a:spcAft>
                <a:spcPts val="1400"/>
              </a:spcAft>
              <a:buClrTx/>
              <a:buSzTx/>
              <a:buFontTx/>
              <a:buChar char="-"/>
              <a:tabLst/>
              <a:defRPr/>
            </a:pPr>
            <a:r>
              <a:rPr lang="nl-NL" dirty="0">
                <a:solidFill>
                  <a:prstClr val="black"/>
                </a:solidFill>
                <a:latin typeface="Arial"/>
              </a:rPr>
              <a:t>Inwoners?</a:t>
            </a:r>
            <a:r>
              <a:rPr kumimoji="0" lang="nl-NL" sz="2400" i="0" u="none" strike="noStrike" kern="1200" cap="none" spc="0" normalizeH="0" baseline="0" noProof="0" dirty="0">
                <a:ln>
                  <a:noFill/>
                </a:ln>
                <a:solidFill>
                  <a:prstClr val="black"/>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1400"/>
              </a:spcAft>
              <a:buClrTx/>
              <a:buSzTx/>
              <a:buFontTx/>
              <a:buChar char="-"/>
              <a:tabLst/>
              <a:defRPr/>
            </a:pPr>
            <a:r>
              <a:rPr kumimoji="0" lang="nl-NL" sz="2400" i="0" u="none" strike="noStrike" kern="1200" cap="none" spc="0" normalizeH="0" baseline="0" noProof="0" dirty="0">
                <a:ln>
                  <a:noFill/>
                </a:ln>
                <a:solidFill>
                  <a:prstClr val="black"/>
                </a:solidFill>
                <a:effectLst/>
                <a:uLnTx/>
                <a:uFillTx/>
                <a:latin typeface="Arial"/>
                <a:ea typeface="+mn-ea"/>
                <a:cs typeface="+mn-cs"/>
              </a:rPr>
              <a:t>Wie anders kan er verder belang hebben bij jouw gegevens?</a:t>
            </a:r>
          </a:p>
          <a:p>
            <a:pPr marL="285750" marR="0" lvl="0" indent="-285750" algn="l" defTabSz="914400" rtl="0" eaLnBrk="1" fontAlgn="auto" latinLnBrk="0" hangingPunct="1">
              <a:lnSpc>
                <a:spcPct val="100000"/>
              </a:lnSpc>
              <a:spcBef>
                <a:spcPts val="0"/>
              </a:spcBef>
              <a:spcAft>
                <a:spcPts val="1400"/>
              </a:spcAft>
              <a:buClrTx/>
              <a:buSzTx/>
              <a:buFontTx/>
              <a:buChar char="-"/>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400"/>
              </a:spcAft>
              <a:buClrTx/>
              <a:buSzTx/>
              <a:buFontTx/>
              <a:buChar char="-"/>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Afbeelding 7">
            <a:extLst>
              <a:ext uri="{FF2B5EF4-FFF2-40B4-BE49-F238E27FC236}">
                <a16:creationId xmlns:a16="http://schemas.microsoft.com/office/drawing/2014/main" id="{47C311F3-8A95-4DE7-BF06-68C843B71B96}"/>
              </a:ext>
            </a:extLst>
          </p:cNvPr>
          <p:cNvPicPr>
            <a:picLocks noChangeAspect="1"/>
          </p:cNvPicPr>
          <p:nvPr/>
        </p:nvPicPr>
        <p:blipFill>
          <a:blip r:embed="rId2"/>
          <a:stretch>
            <a:fillRect/>
          </a:stretch>
        </p:blipFill>
        <p:spPr>
          <a:xfrm>
            <a:off x="9912424" y="116632"/>
            <a:ext cx="2145978" cy="853514"/>
          </a:xfrm>
          <a:prstGeom prst="rect">
            <a:avLst/>
          </a:prstGeom>
        </p:spPr>
      </p:pic>
      <p:pic>
        <p:nvPicPr>
          <p:cNvPr id="9" name="Afbeelding 8">
            <a:extLst>
              <a:ext uri="{FF2B5EF4-FFF2-40B4-BE49-F238E27FC236}">
                <a16:creationId xmlns:a16="http://schemas.microsoft.com/office/drawing/2014/main" id="{5C3ED701-2CD8-40B4-BDC3-EA948EFFD366}"/>
              </a:ext>
            </a:extLst>
          </p:cNvPr>
          <p:cNvPicPr>
            <a:picLocks noChangeAspect="1"/>
          </p:cNvPicPr>
          <p:nvPr/>
        </p:nvPicPr>
        <p:blipFill>
          <a:blip r:embed="rId3"/>
          <a:stretch>
            <a:fillRect/>
          </a:stretch>
        </p:blipFill>
        <p:spPr>
          <a:xfrm>
            <a:off x="7248128" y="241136"/>
            <a:ext cx="1767993" cy="652329"/>
          </a:xfrm>
          <a:prstGeom prst="rect">
            <a:avLst/>
          </a:prstGeom>
        </p:spPr>
      </p:pic>
    </p:spTree>
    <p:extLst>
      <p:ext uri="{BB962C8B-B14F-4D97-AF65-F5344CB8AC3E}">
        <p14:creationId xmlns:p14="http://schemas.microsoft.com/office/powerpoint/2010/main" val="97878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D08D50-EF01-491A-A002-5FCAF368300A}"/>
              </a:ext>
            </a:extLst>
          </p:cNvPr>
          <p:cNvSpPr>
            <a:spLocks noGrp="1"/>
          </p:cNvSpPr>
          <p:nvPr>
            <p:ph type="title"/>
          </p:nvPr>
        </p:nvSpPr>
        <p:spPr>
          <a:xfrm>
            <a:off x="0" y="1"/>
            <a:ext cx="12192000" cy="1080000"/>
          </a:xfrm>
        </p:spPr>
        <p:txBody>
          <a:bodyPr/>
          <a:lstStyle/>
          <a:p>
            <a:r>
              <a:rPr lang="nl-NL" dirty="0"/>
              <a:t>Waar</a:t>
            </a:r>
            <a:r>
              <a:rPr lang="nl-NL" i="1" dirty="0"/>
              <a:t>toe</a:t>
            </a:r>
            <a:r>
              <a:rPr lang="nl-NL" dirty="0"/>
              <a:t>: Vier smaken</a:t>
            </a:r>
          </a:p>
        </p:txBody>
      </p:sp>
      <p:sp>
        <p:nvSpPr>
          <p:cNvPr id="4" name="Tijdelijke aanduiding voor tekst 3">
            <a:extLst>
              <a:ext uri="{FF2B5EF4-FFF2-40B4-BE49-F238E27FC236}">
                <a16:creationId xmlns:a16="http://schemas.microsoft.com/office/drawing/2014/main" id="{2BD70131-A61F-47BA-BA6B-EDE2A3924FBF}"/>
              </a:ext>
            </a:extLst>
          </p:cNvPr>
          <p:cNvSpPr>
            <a:spLocks noGrp="1"/>
          </p:cNvSpPr>
          <p:nvPr>
            <p:ph type="body" sz="quarter" idx="11"/>
          </p:nvPr>
        </p:nvSpPr>
        <p:spPr/>
        <p:txBody>
          <a:bodyPr/>
          <a:lstStyle/>
          <a:p>
            <a:endParaRPr lang="nl-NL"/>
          </a:p>
        </p:txBody>
      </p:sp>
      <p:pic>
        <p:nvPicPr>
          <p:cNvPr id="6" name="Afbeelding 5">
            <a:extLst>
              <a:ext uri="{FF2B5EF4-FFF2-40B4-BE49-F238E27FC236}">
                <a16:creationId xmlns:a16="http://schemas.microsoft.com/office/drawing/2014/main" id="{1321CFB8-7B28-41AF-BC68-95EFDC695244}"/>
              </a:ext>
            </a:extLst>
          </p:cNvPr>
          <p:cNvPicPr>
            <a:picLocks noChangeAspect="1"/>
          </p:cNvPicPr>
          <p:nvPr/>
        </p:nvPicPr>
        <p:blipFill>
          <a:blip r:embed="rId2"/>
          <a:stretch>
            <a:fillRect/>
          </a:stretch>
        </p:blipFill>
        <p:spPr>
          <a:xfrm>
            <a:off x="9840416" y="127126"/>
            <a:ext cx="2145978" cy="853514"/>
          </a:xfrm>
          <a:prstGeom prst="rect">
            <a:avLst/>
          </a:prstGeom>
        </p:spPr>
      </p:pic>
      <p:graphicFrame>
        <p:nvGraphicFramePr>
          <p:cNvPr id="5" name="Tabel 4">
            <a:extLst>
              <a:ext uri="{FF2B5EF4-FFF2-40B4-BE49-F238E27FC236}">
                <a16:creationId xmlns:a16="http://schemas.microsoft.com/office/drawing/2014/main" id="{822F0B5C-55B0-4E78-A251-B6965D484590}"/>
              </a:ext>
            </a:extLst>
          </p:cNvPr>
          <p:cNvGraphicFramePr>
            <a:graphicFrameLocks noGrp="1"/>
          </p:cNvGraphicFramePr>
          <p:nvPr>
            <p:extLst>
              <p:ext uri="{D42A27DB-BD31-4B8C-83A1-F6EECF244321}">
                <p14:modId xmlns:p14="http://schemas.microsoft.com/office/powerpoint/2010/main" val="3023277965"/>
              </p:ext>
            </p:extLst>
          </p:nvPr>
        </p:nvGraphicFramePr>
        <p:xfrm>
          <a:off x="1651625" y="1206855"/>
          <a:ext cx="9967743" cy="5194876"/>
        </p:xfrm>
        <a:graphic>
          <a:graphicData uri="http://schemas.openxmlformats.org/drawingml/2006/table">
            <a:tbl>
              <a:tblPr firstRow="1" bandRow="1">
                <a:tableStyleId>{5C22544A-7EE6-4342-B048-85BDC9FD1C3A}</a:tableStyleId>
              </a:tblPr>
              <a:tblGrid>
                <a:gridCol w="1942501">
                  <a:extLst>
                    <a:ext uri="{9D8B030D-6E8A-4147-A177-3AD203B41FA5}">
                      <a16:colId xmlns:a16="http://schemas.microsoft.com/office/drawing/2014/main" val="553107724"/>
                    </a:ext>
                  </a:extLst>
                </a:gridCol>
                <a:gridCol w="3135546">
                  <a:extLst>
                    <a:ext uri="{9D8B030D-6E8A-4147-A177-3AD203B41FA5}">
                      <a16:colId xmlns:a16="http://schemas.microsoft.com/office/drawing/2014/main" val="818565091"/>
                    </a:ext>
                  </a:extLst>
                </a:gridCol>
                <a:gridCol w="4889696">
                  <a:extLst>
                    <a:ext uri="{9D8B030D-6E8A-4147-A177-3AD203B41FA5}">
                      <a16:colId xmlns:a16="http://schemas.microsoft.com/office/drawing/2014/main" val="913273162"/>
                    </a:ext>
                  </a:extLst>
                </a:gridCol>
              </a:tblGrid>
              <a:tr h="683836">
                <a:tc>
                  <a:txBody>
                    <a:bodyPr/>
                    <a:lstStyle/>
                    <a:p>
                      <a:r>
                        <a:rPr lang="nl-NL" dirty="0"/>
                        <a:t>Waar</a:t>
                      </a:r>
                      <a:r>
                        <a:rPr lang="nl-NL" i="1" dirty="0"/>
                        <a:t>toe</a:t>
                      </a:r>
                      <a:endParaRPr lang="nl-NL" dirty="0"/>
                    </a:p>
                  </a:txBody>
                  <a:tcPr/>
                </a:tc>
                <a:tc>
                  <a:txBody>
                    <a:bodyPr/>
                    <a:lstStyle/>
                    <a:p>
                      <a:r>
                        <a:rPr lang="nl-NL" dirty="0"/>
                        <a:t>Voor wie</a:t>
                      </a:r>
                    </a:p>
                  </a:txBody>
                  <a:tcPr/>
                </a:tc>
                <a:tc>
                  <a:txBody>
                    <a:bodyPr/>
                    <a:lstStyle/>
                    <a:p>
                      <a:r>
                        <a:rPr lang="nl-NL" dirty="0"/>
                        <a:t>Waar gaat het dan bijvoorbeeld over..</a:t>
                      </a:r>
                    </a:p>
                  </a:txBody>
                  <a:tcPr/>
                </a:tc>
                <a:extLst>
                  <a:ext uri="{0D108BD9-81ED-4DB2-BD59-A6C34878D82A}">
                    <a16:rowId xmlns:a16="http://schemas.microsoft.com/office/drawing/2014/main" val="2081960731"/>
                  </a:ext>
                </a:extLst>
              </a:tr>
              <a:tr h="370840">
                <a:tc>
                  <a:txBody>
                    <a:bodyPr/>
                    <a:lstStyle/>
                    <a:p>
                      <a:r>
                        <a:rPr lang="nl-NL" sz="1600" b="1" dirty="0"/>
                        <a:t>Verantwoorden</a:t>
                      </a:r>
                    </a:p>
                    <a:p>
                      <a:r>
                        <a:rPr lang="nl-NL" sz="1600" b="0" dirty="0"/>
                        <a:t>(gekoppeld aan beleidsdoelen/doelen financiers)</a:t>
                      </a:r>
                    </a:p>
                  </a:txBody>
                  <a:tcPr/>
                </a:tc>
                <a:tc>
                  <a:txBody>
                    <a:bodyPr/>
                    <a:lstStyle/>
                    <a:p>
                      <a:r>
                        <a:rPr lang="nl-NL" sz="1600" b="0" dirty="0"/>
                        <a:t>Gemeenteraad of wethouder, financiers</a:t>
                      </a:r>
                    </a:p>
                  </a:txBody>
                  <a:tcPr/>
                </a:tc>
                <a:tc>
                  <a:txBody>
                    <a:bodyPr/>
                    <a:lstStyle/>
                    <a:p>
                      <a:pPr marL="285750" indent="-285750">
                        <a:buFontTx/>
                        <a:buChar char="-"/>
                      </a:pPr>
                      <a:r>
                        <a:rPr lang="nl-NL" sz="1600" dirty="0"/>
                        <a:t>Inhoudelijke beleidsdoelen gehaald?</a:t>
                      </a:r>
                    </a:p>
                    <a:p>
                      <a:pPr marL="285750" indent="-285750">
                        <a:buFontTx/>
                        <a:buChar char="-"/>
                      </a:pPr>
                      <a:r>
                        <a:rPr lang="nl-NL" sz="1600" dirty="0"/>
                        <a:t>Kosteneffectiviteit?</a:t>
                      </a:r>
                    </a:p>
                    <a:p>
                      <a:pPr marL="285750" indent="-285750">
                        <a:buFontTx/>
                        <a:buChar char="-"/>
                      </a:pPr>
                      <a:r>
                        <a:rPr lang="nl-NL" sz="1600" dirty="0"/>
                        <a:t>Juiste procedures gevolgd?</a:t>
                      </a:r>
                    </a:p>
                    <a:p>
                      <a:pPr marL="285750" indent="-285750">
                        <a:buFontTx/>
                        <a:buChar char="-"/>
                      </a:pPr>
                      <a:r>
                        <a:rPr lang="nl-NL" sz="1600" dirty="0"/>
                        <a:t>Burgerparticipatie inderdaad gerealiseerd? </a:t>
                      </a:r>
                    </a:p>
                    <a:p>
                      <a:pPr marL="285750" indent="-285750">
                        <a:buFontTx/>
                        <a:buChar char="-"/>
                      </a:pPr>
                      <a:endParaRPr lang="nl-NL" sz="1600" dirty="0"/>
                    </a:p>
                  </a:txBody>
                  <a:tcPr/>
                </a:tc>
                <a:extLst>
                  <a:ext uri="{0D108BD9-81ED-4DB2-BD59-A6C34878D82A}">
                    <a16:rowId xmlns:a16="http://schemas.microsoft.com/office/drawing/2014/main" val="2108891000"/>
                  </a:ext>
                </a:extLst>
              </a:tr>
              <a:tr h="370840">
                <a:tc>
                  <a:txBody>
                    <a:bodyPr/>
                    <a:lstStyle/>
                    <a:p>
                      <a:r>
                        <a:rPr lang="nl-NL" sz="1600" b="1" dirty="0"/>
                        <a:t>Leren</a:t>
                      </a:r>
                    </a:p>
                  </a:txBody>
                  <a:tcPr/>
                </a:tc>
                <a:tc>
                  <a:txBody>
                    <a:bodyPr/>
                    <a:lstStyle/>
                    <a:p>
                      <a:r>
                        <a:rPr lang="nl-NL" sz="1600" b="0" dirty="0"/>
                        <a:t>Programmamanagers, projectleiders, uitvoerders</a:t>
                      </a:r>
                    </a:p>
                  </a:txBody>
                  <a:tcPr/>
                </a:tc>
                <a:tc>
                  <a:txBody>
                    <a:bodyPr/>
                    <a:lstStyle/>
                    <a:p>
                      <a:pPr marL="285750" indent="-285750">
                        <a:buFontTx/>
                        <a:buChar char="-"/>
                      </a:pPr>
                      <a:r>
                        <a:rPr lang="nl-NL" sz="1600" dirty="0"/>
                        <a:t>Waarom werkt de aanpak (niet)? </a:t>
                      </a:r>
                    </a:p>
                    <a:p>
                      <a:pPr marL="285750" indent="-285750">
                        <a:buFontTx/>
                        <a:buChar char="-"/>
                      </a:pPr>
                      <a:r>
                        <a:rPr lang="nl-NL" sz="1600" dirty="0"/>
                        <a:t>Hoe werkt de aanpak?</a:t>
                      </a:r>
                    </a:p>
                    <a:p>
                      <a:pPr marL="285750" indent="-285750">
                        <a:buFontTx/>
                        <a:buChar char="-"/>
                      </a:pPr>
                      <a:r>
                        <a:rPr lang="nl-NL" sz="1600" dirty="0"/>
                        <a:t>Bij wie werkt de aanpak goed?</a:t>
                      </a:r>
                    </a:p>
                    <a:p>
                      <a:pPr marL="285750" indent="-285750">
                        <a:buFontTx/>
                        <a:buChar char="-"/>
                      </a:pPr>
                      <a:r>
                        <a:rPr lang="nl-NL" sz="1600" dirty="0"/>
                        <a:t>Hoe is de samenwerking gegaan? Wat kan beter?</a:t>
                      </a:r>
                    </a:p>
                  </a:txBody>
                  <a:tcPr/>
                </a:tc>
                <a:extLst>
                  <a:ext uri="{0D108BD9-81ED-4DB2-BD59-A6C34878D82A}">
                    <a16:rowId xmlns:a16="http://schemas.microsoft.com/office/drawing/2014/main" val="3855274550"/>
                  </a:ext>
                </a:extLst>
              </a:tr>
              <a:tr h="370840">
                <a:tc>
                  <a:txBody>
                    <a:bodyPr/>
                    <a:lstStyle/>
                    <a:p>
                      <a:r>
                        <a:rPr lang="nl-NL" sz="1600" b="1" dirty="0"/>
                        <a:t>Vergelijken</a:t>
                      </a:r>
                    </a:p>
                  </a:txBody>
                  <a:tcPr/>
                </a:tc>
                <a:tc>
                  <a:txBody>
                    <a:bodyPr/>
                    <a:lstStyle/>
                    <a:p>
                      <a:r>
                        <a:rPr lang="nl-NL" sz="1600" b="0" dirty="0"/>
                        <a:t>Programmamanagers, en Raad of wethouder</a:t>
                      </a:r>
                    </a:p>
                  </a:txBody>
                  <a:tcPr/>
                </a:tc>
                <a:tc>
                  <a:txBody>
                    <a:bodyPr/>
                    <a:lstStyle/>
                    <a:p>
                      <a:pPr marL="285750" indent="-285750">
                        <a:buFontTx/>
                        <a:buChar char="-"/>
                      </a:pPr>
                      <a:r>
                        <a:rPr lang="nl-NL" sz="1600" dirty="0"/>
                        <a:t>Waar staan we vergeleken bij vier jaar geleden? </a:t>
                      </a:r>
                    </a:p>
                    <a:p>
                      <a:pPr marL="285750" indent="-285750">
                        <a:buFontTx/>
                        <a:buChar char="-"/>
                      </a:pPr>
                      <a:r>
                        <a:rPr lang="nl-NL" sz="1600" dirty="0"/>
                        <a:t>Vergelijking effect bij doelgroep A en B</a:t>
                      </a:r>
                    </a:p>
                    <a:p>
                      <a:pPr marL="285750" indent="-285750">
                        <a:buFontTx/>
                        <a:buChar char="-"/>
                      </a:pPr>
                      <a:r>
                        <a:rPr lang="nl-NL" sz="1600" dirty="0"/>
                        <a:t>Meerwaarde van onze aanpak voor de cliënten, vergeleken met de oude aanpak? </a:t>
                      </a:r>
                    </a:p>
                  </a:txBody>
                  <a:tcPr/>
                </a:tc>
                <a:extLst>
                  <a:ext uri="{0D108BD9-81ED-4DB2-BD59-A6C34878D82A}">
                    <a16:rowId xmlns:a16="http://schemas.microsoft.com/office/drawing/2014/main" val="2675867710"/>
                  </a:ext>
                </a:extLst>
              </a:tr>
              <a:tr h="370840">
                <a:tc>
                  <a:txBody>
                    <a:bodyPr/>
                    <a:lstStyle/>
                    <a:p>
                      <a:r>
                        <a:rPr lang="nl-NL" sz="1600" b="1" dirty="0"/>
                        <a:t>Enthousiasmeren</a:t>
                      </a:r>
                    </a:p>
                  </a:txBody>
                  <a:tcPr/>
                </a:tc>
                <a:tc>
                  <a:txBody>
                    <a:bodyPr/>
                    <a:lstStyle/>
                    <a:p>
                      <a:r>
                        <a:rPr lang="nl-NL" sz="1600" b="0" dirty="0"/>
                        <a:t>Collega-vernieuwers, wethouders, inwoners misschien</a:t>
                      </a:r>
                    </a:p>
                  </a:txBody>
                  <a:tcPr/>
                </a:tc>
                <a:tc>
                  <a:txBody>
                    <a:bodyPr/>
                    <a:lstStyle/>
                    <a:p>
                      <a:pPr marL="285750" indent="-285750">
                        <a:buFontTx/>
                        <a:buChar char="-"/>
                      </a:pPr>
                      <a:r>
                        <a:rPr lang="nl-NL" sz="1600" dirty="0"/>
                        <a:t>Tevreden cliënten of medewerkers</a:t>
                      </a:r>
                    </a:p>
                    <a:p>
                      <a:pPr marL="285750" indent="-285750">
                        <a:buFontTx/>
                        <a:buChar char="-"/>
                      </a:pPr>
                      <a:r>
                        <a:rPr lang="nl-NL" sz="1600" dirty="0"/>
                        <a:t>Best </a:t>
                      </a:r>
                      <a:r>
                        <a:rPr lang="nl-NL" sz="1600" dirty="0" err="1"/>
                        <a:t>practices</a:t>
                      </a:r>
                      <a:endParaRPr lang="nl-NL" sz="1600" dirty="0"/>
                    </a:p>
                    <a:p>
                      <a:pPr marL="285750" indent="-285750">
                        <a:buFontTx/>
                        <a:buChar char="-"/>
                      </a:pPr>
                      <a:r>
                        <a:rPr lang="nl-NL" sz="1600" dirty="0"/>
                        <a:t>Financiële baat</a:t>
                      </a:r>
                    </a:p>
                  </a:txBody>
                  <a:tcPr/>
                </a:tc>
                <a:extLst>
                  <a:ext uri="{0D108BD9-81ED-4DB2-BD59-A6C34878D82A}">
                    <a16:rowId xmlns:a16="http://schemas.microsoft.com/office/drawing/2014/main" val="1883031925"/>
                  </a:ext>
                </a:extLst>
              </a:tr>
            </a:tbl>
          </a:graphicData>
        </a:graphic>
      </p:graphicFrame>
      <p:pic>
        <p:nvPicPr>
          <p:cNvPr id="7" name="Afbeelding 6">
            <a:extLst>
              <a:ext uri="{FF2B5EF4-FFF2-40B4-BE49-F238E27FC236}">
                <a16:creationId xmlns:a16="http://schemas.microsoft.com/office/drawing/2014/main" id="{1F2349BB-5673-4539-9656-C83BA38E8241}"/>
              </a:ext>
            </a:extLst>
          </p:cNvPr>
          <p:cNvPicPr>
            <a:picLocks noChangeAspect="1"/>
          </p:cNvPicPr>
          <p:nvPr/>
        </p:nvPicPr>
        <p:blipFill>
          <a:blip r:embed="rId3"/>
          <a:stretch>
            <a:fillRect/>
          </a:stretch>
        </p:blipFill>
        <p:spPr>
          <a:xfrm>
            <a:off x="678348" y="2107912"/>
            <a:ext cx="448486" cy="612000"/>
          </a:xfrm>
          <a:prstGeom prst="rect">
            <a:avLst/>
          </a:prstGeom>
        </p:spPr>
      </p:pic>
      <p:pic>
        <p:nvPicPr>
          <p:cNvPr id="8" name="Afbeelding 7">
            <a:extLst>
              <a:ext uri="{FF2B5EF4-FFF2-40B4-BE49-F238E27FC236}">
                <a16:creationId xmlns:a16="http://schemas.microsoft.com/office/drawing/2014/main" id="{1BEF88AE-22F7-451C-86BE-C75158064D44}"/>
              </a:ext>
            </a:extLst>
          </p:cNvPr>
          <p:cNvPicPr>
            <a:picLocks noChangeAspect="1"/>
          </p:cNvPicPr>
          <p:nvPr/>
        </p:nvPicPr>
        <p:blipFill>
          <a:blip r:embed="rId4"/>
          <a:stretch>
            <a:fillRect/>
          </a:stretch>
        </p:blipFill>
        <p:spPr>
          <a:xfrm>
            <a:off x="657458" y="5236352"/>
            <a:ext cx="449632" cy="612000"/>
          </a:xfrm>
          <a:prstGeom prst="rect">
            <a:avLst/>
          </a:prstGeom>
        </p:spPr>
      </p:pic>
      <p:sp>
        <p:nvSpPr>
          <p:cNvPr id="9" name="Pijl: gekromd rechts 8">
            <a:extLst>
              <a:ext uri="{FF2B5EF4-FFF2-40B4-BE49-F238E27FC236}">
                <a16:creationId xmlns:a16="http://schemas.microsoft.com/office/drawing/2014/main" id="{D04A1FB2-B9AD-4F07-AA7A-CAD0808F183C}"/>
              </a:ext>
            </a:extLst>
          </p:cNvPr>
          <p:cNvSpPr/>
          <p:nvPr/>
        </p:nvSpPr>
        <p:spPr>
          <a:xfrm rot="5400000">
            <a:off x="3581742" y="305374"/>
            <a:ext cx="731520" cy="2280773"/>
          </a:xfrm>
          <a:prstGeom prst="curved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1" name="Tekstvak 10">
            <a:extLst>
              <a:ext uri="{FF2B5EF4-FFF2-40B4-BE49-F238E27FC236}">
                <a16:creationId xmlns:a16="http://schemas.microsoft.com/office/drawing/2014/main" id="{5C355EDC-6D61-47AE-A2F0-B5C0C1ED03B2}"/>
              </a:ext>
            </a:extLst>
          </p:cNvPr>
          <p:cNvSpPr txBox="1"/>
          <p:nvPr/>
        </p:nvSpPr>
        <p:spPr>
          <a:xfrm>
            <a:off x="200587" y="2750760"/>
            <a:ext cx="1451038" cy="230832"/>
          </a:xfrm>
          <a:prstGeom prst="rect">
            <a:avLst/>
          </a:prstGeom>
          <a:noFill/>
        </p:spPr>
        <p:txBody>
          <a:bodyPr wrap="none" rtlCol="0">
            <a:spAutoFit/>
          </a:bodyPr>
          <a:lstStyle/>
          <a:p>
            <a:r>
              <a:rPr lang="nl-NL" sz="900" dirty="0"/>
              <a:t>= belangrijk voor borging</a:t>
            </a:r>
          </a:p>
        </p:txBody>
      </p:sp>
      <p:pic>
        <p:nvPicPr>
          <p:cNvPr id="12" name="Afbeelding 11">
            <a:extLst>
              <a:ext uri="{FF2B5EF4-FFF2-40B4-BE49-F238E27FC236}">
                <a16:creationId xmlns:a16="http://schemas.microsoft.com/office/drawing/2014/main" id="{B1374481-E09C-47D0-9C4C-1237448B7343}"/>
              </a:ext>
            </a:extLst>
          </p:cNvPr>
          <p:cNvPicPr>
            <a:picLocks noChangeAspect="1"/>
          </p:cNvPicPr>
          <p:nvPr/>
        </p:nvPicPr>
        <p:blipFill>
          <a:blip r:embed="rId5"/>
          <a:stretch>
            <a:fillRect/>
          </a:stretch>
        </p:blipFill>
        <p:spPr>
          <a:xfrm>
            <a:off x="200651" y="5881869"/>
            <a:ext cx="1450974" cy="256054"/>
          </a:xfrm>
          <a:prstGeom prst="rect">
            <a:avLst/>
          </a:prstGeom>
        </p:spPr>
      </p:pic>
      <p:pic>
        <p:nvPicPr>
          <p:cNvPr id="14" name="Afbeelding 13">
            <a:extLst>
              <a:ext uri="{FF2B5EF4-FFF2-40B4-BE49-F238E27FC236}">
                <a16:creationId xmlns:a16="http://schemas.microsoft.com/office/drawing/2014/main" id="{CD07E89D-BCFC-48C3-826E-A11726DE5EEF}"/>
              </a:ext>
            </a:extLst>
          </p:cNvPr>
          <p:cNvPicPr>
            <a:picLocks noChangeAspect="1"/>
          </p:cNvPicPr>
          <p:nvPr/>
        </p:nvPicPr>
        <p:blipFill>
          <a:blip r:embed="rId6"/>
          <a:stretch>
            <a:fillRect/>
          </a:stretch>
        </p:blipFill>
        <p:spPr>
          <a:xfrm>
            <a:off x="5649690" y="313673"/>
            <a:ext cx="1767993" cy="652329"/>
          </a:xfrm>
          <a:prstGeom prst="rect">
            <a:avLst/>
          </a:prstGeom>
        </p:spPr>
      </p:pic>
    </p:spTree>
    <p:extLst>
      <p:ext uri="{BB962C8B-B14F-4D97-AF65-F5344CB8AC3E}">
        <p14:creationId xmlns:p14="http://schemas.microsoft.com/office/powerpoint/2010/main" val="14062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1EF30C-9F2C-48F4-8A19-381ACA8E5BA2}"/>
              </a:ext>
            </a:extLst>
          </p:cNvPr>
          <p:cNvSpPr>
            <a:spLocks noGrp="1"/>
          </p:cNvSpPr>
          <p:nvPr>
            <p:ph type="title"/>
          </p:nvPr>
        </p:nvSpPr>
        <p:spPr/>
        <p:txBody>
          <a:bodyPr/>
          <a:lstStyle/>
          <a:p>
            <a:r>
              <a:rPr lang="nl-NL" dirty="0"/>
              <a:t>2. Randvoorwaarden </a:t>
            </a:r>
          </a:p>
        </p:txBody>
      </p:sp>
      <p:sp>
        <p:nvSpPr>
          <p:cNvPr id="4" name="Tijdelijke aanduiding voor tekst 3">
            <a:extLst>
              <a:ext uri="{FF2B5EF4-FFF2-40B4-BE49-F238E27FC236}">
                <a16:creationId xmlns:a16="http://schemas.microsoft.com/office/drawing/2014/main" id="{C81FE0A1-6943-4F0C-ACB5-788F1E120040}"/>
              </a:ext>
            </a:extLst>
          </p:cNvPr>
          <p:cNvSpPr>
            <a:spLocks noGrp="1"/>
          </p:cNvSpPr>
          <p:nvPr>
            <p:ph type="body" sz="quarter" idx="11"/>
          </p:nvPr>
        </p:nvSpPr>
        <p:spPr/>
        <p:txBody>
          <a:bodyPr/>
          <a:lstStyle/>
          <a:p>
            <a:endParaRPr lang="nl-NL"/>
          </a:p>
        </p:txBody>
      </p:sp>
      <p:sp>
        <p:nvSpPr>
          <p:cNvPr id="6" name="Content Placeholder 2">
            <a:extLst>
              <a:ext uri="{FF2B5EF4-FFF2-40B4-BE49-F238E27FC236}">
                <a16:creationId xmlns:a16="http://schemas.microsoft.com/office/drawing/2014/main" id="{FA00A83F-74E0-4856-A05F-02029C388AE7}"/>
              </a:ext>
            </a:extLst>
          </p:cNvPr>
          <p:cNvSpPr txBox="1">
            <a:spLocks/>
          </p:cNvSpPr>
          <p:nvPr/>
        </p:nvSpPr>
        <p:spPr>
          <a:xfrm>
            <a:off x="336756" y="1080000"/>
            <a:ext cx="11316444" cy="5346000"/>
          </a:xfrm>
          <a:prstGeom prst="rect">
            <a:avLst/>
          </a:prstGeom>
        </p:spPr>
        <p:txBody>
          <a:bodyPr/>
          <a:lstStyle>
            <a:lvl1pPr marL="180000" indent="-180000" algn="l" defTabSz="914400" rtl="0" eaLnBrk="1" latinLnBrk="0" hangingPunct="1">
              <a:lnSpc>
                <a:spcPct val="100000"/>
              </a:lnSpc>
              <a:spcBef>
                <a:spcPts val="0"/>
              </a:spcBef>
              <a:spcAft>
                <a:spcPts val="1400"/>
              </a:spcAft>
              <a:buFont typeface="Arial" pitchFamily="34" charset="0"/>
              <a:buChar char="-"/>
              <a:defRPr sz="2400" kern="1200">
                <a:solidFill>
                  <a:schemeClr val="tx1"/>
                </a:solidFill>
                <a:latin typeface="+mn-lt"/>
                <a:ea typeface="+mn-ea"/>
                <a:cs typeface="+mn-cs"/>
              </a:defRPr>
            </a:lvl1pPr>
            <a:lvl2pPr marL="540000" indent="-180000" algn="l" defTabSz="914400" rtl="0" eaLnBrk="1" latinLnBrk="0" hangingPunct="1">
              <a:lnSpc>
                <a:spcPct val="100000"/>
              </a:lnSpc>
              <a:spcBef>
                <a:spcPts val="0"/>
              </a:spcBef>
              <a:spcAft>
                <a:spcPts val="1400"/>
              </a:spcAft>
              <a:buFont typeface="Arial" pitchFamily="34" charset="0"/>
              <a:buChar char="•"/>
              <a:defRPr sz="2000" kern="1200">
                <a:solidFill>
                  <a:schemeClr val="tx1"/>
                </a:solidFill>
                <a:latin typeface="+mn-lt"/>
                <a:ea typeface="+mn-ea"/>
                <a:cs typeface="+mn-cs"/>
              </a:defRPr>
            </a:lvl2pPr>
            <a:lvl3pPr marL="900000" indent="-180000" algn="l" defTabSz="914400" rtl="0" eaLnBrk="1" latinLnBrk="0" hangingPunct="1">
              <a:lnSpc>
                <a:spcPct val="100000"/>
              </a:lnSpc>
              <a:spcBef>
                <a:spcPts val="0"/>
              </a:spcBef>
              <a:spcAft>
                <a:spcPts val="1400"/>
              </a:spcAft>
              <a:buSzPct val="80000"/>
              <a:buFont typeface="Wingdings" pitchFamily="2" charset="2"/>
              <a:buChar char="§"/>
              <a:defRPr sz="1800" kern="1200">
                <a:solidFill>
                  <a:schemeClr val="tx1"/>
                </a:solidFill>
                <a:latin typeface="+mn-lt"/>
                <a:ea typeface="+mn-ea"/>
                <a:cs typeface="+mn-cs"/>
              </a:defRPr>
            </a:lvl3pPr>
            <a:lvl4pPr marL="1260000" indent="-180000" algn="l" defTabSz="914400" rtl="0" eaLnBrk="1" latinLnBrk="0" hangingPunct="1">
              <a:lnSpc>
                <a:spcPct val="100000"/>
              </a:lnSpc>
              <a:spcBef>
                <a:spcPts val="0"/>
              </a:spcBef>
              <a:spcAft>
                <a:spcPts val="1400"/>
              </a:spcAft>
              <a:buFont typeface="Arial" pitchFamily="34" charset="0"/>
              <a:buChar char="-"/>
              <a:defRPr sz="1600" kern="1200">
                <a:solidFill>
                  <a:schemeClr val="tx1"/>
                </a:solidFill>
                <a:latin typeface="+mn-lt"/>
                <a:ea typeface="+mn-ea"/>
                <a:cs typeface="+mn-cs"/>
              </a:defRPr>
            </a:lvl4pPr>
            <a:lvl5pPr marL="1620000" indent="-180000" algn="l" defTabSz="914400" rtl="0" eaLnBrk="1" latinLnBrk="0" hangingPunct="1">
              <a:lnSpc>
                <a:spcPct val="100000"/>
              </a:lnSpc>
              <a:spcBef>
                <a:spcPts val="0"/>
              </a:spcBef>
              <a:spcAft>
                <a:spcPts val="1400"/>
              </a:spcAft>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296000" indent="-144000" algn="l" defTabSz="914400" rtl="0" eaLnBrk="1" latinLnBrk="0" hangingPunct="1">
              <a:spcBef>
                <a:spcPts val="0"/>
              </a:spcBef>
              <a:spcAft>
                <a:spcPts val="400"/>
              </a:spcAft>
              <a:buFont typeface="Arial" pitchFamily="34" charset="0"/>
              <a:buChar char="-"/>
              <a:defRPr sz="1400" kern="1200">
                <a:solidFill>
                  <a:schemeClr val="tx1"/>
                </a:solidFill>
                <a:latin typeface="+mn-lt"/>
                <a:ea typeface="+mn-ea"/>
                <a:cs typeface="+mn-cs"/>
              </a:defRPr>
            </a:lvl8pPr>
            <a:lvl9pPr marL="1728000" indent="-144000" algn="l" defTabSz="914400" rtl="0" eaLnBrk="1" latinLnBrk="0" hangingPunct="1">
              <a:spcBef>
                <a:spcPts val="0"/>
              </a:spcBef>
              <a:spcAft>
                <a:spcPts val="400"/>
              </a:spcAft>
              <a:buSzPct val="80000"/>
              <a:buFont typeface="Courier New" pitchFamily="49" charset="0"/>
              <a:buChar char="o"/>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r>
              <a:rPr kumimoji="0" lang="nl-NL" sz="2000" b="1" i="0" u="none" strike="noStrike" kern="1200" cap="none" spc="0" normalizeH="0" baseline="0" noProof="0" dirty="0">
                <a:ln>
                  <a:noFill/>
                </a:ln>
                <a:solidFill>
                  <a:prstClr val="black"/>
                </a:solidFill>
                <a:effectLst/>
                <a:uLnTx/>
                <a:uFillTx/>
                <a:latin typeface="Arial"/>
                <a:ea typeface="+mn-ea"/>
                <a:cs typeface="+mn-cs"/>
              </a:rPr>
              <a:t>Wat zijn essentiële randvoorwaarden, in termen van: </a:t>
            </a:r>
          </a:p>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r>
              <a:rPr kumimoji="0" lang="nl-NL" sz="2000" b="0" i="0" u="none" strike="noStrike" kern="1200" cap="none" spc="0" normalizeH="0" baseline="0" noProof="0" dirty="0">
                <a:ln>
                  <a:noFill/>
                </a:ln>
                <a:solidFill>
                  <a:prstClr val="black"/>
                </a:solidFill>
                <a:effectLst/>
                <a:uLnTx/>
                <a:uFillTx/>
                <a:latin typeface="Arial"/>
                <a:ea typeface="+mn-ea"/>
                <a:cs typeface="+mn-cs"/>
              </a:rPr>
              <a:t>	- Belang en eventuele gevoeligheden</a:t>
            </a:r>
          </a:p>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r>
              <a:rPr kumimoji="0" lang="nl-NL" sz="2000" b="0" i="0" u="none" strike="noStrike" kern="1200" cap="none" spc="0" normalizeH="0" baseline="0" noProof="0" dirty="0">
                <a:ln>
                  <a:noFill/>
                </a:ln>
                <a:solidFill>
                  <a:prstClr val="black"/>
                </a:solidFill>
                <a:effectLst/>
                <a:uLnTx/>
                <a:uFillTx/>
                <a:latin typeface="Arial"/>
                <a:ea typeface="+mn-ea"/>
                <a:cs typeface="+mn-cs"/>
              </a:rPr>
              <a:t>	- Urgentie en Tijd</a:t>
            </a:r>
          </a:p>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r>
              <a:rPr lang="nl-NL" sz="2000" dirty="0">
                <a:solidFill>
                  <a:prstClr val="black"/>
                </a:solidFill>
                <a:latin typeface="Arial"/>
              </a:rPr>
              <a:t>	- </a:t>
            </a:r>
            <a:r>
              <a:rPr kumimoji="0" lang="nl-NL" sz="2000" b="0" i="0" u="none" strike="noStrike" kern="1200" cap="none" spc="0" normalizeH="0" baseline="0" noProof="0" dirty="0">
                <a:ln>
                  <a:noFill/>
                </a:ln>
                <a:solidFill>
                  <a:prstClr val="black"/>
                </a:solidFill>
                <a:effectLst/>
                <a:uLnTx/>
                <a:uFillTx/>
                <a:latin typeface="Arial"/>
                <a:ea typeface="+mn-ea"/>
                <a:cs typeface="+mn-cs"/>
              </a:rPr>
              <a:t>Geld en Capaciteit</a:t>
            </a:r>
          </a:p>
          <a:p>
            <a:pPr marL="0" lvl="0" indent="0">
              <a:buNone/>
              <a:defRPr/>
            </a:pPr>
            <a:r>
              <a:rPr lang="nl-NL" sz="1800" b="1" dirty="0">
                <a:solidFill>
                  <a:schemeClr val="tx1">
                    <a:lumMod val="65000"/>
                    <a:lumOff val="35000"/>
                  </a:schemeClr>
                </a:solidFill>
              </a:rPr>
              <a:t>Tip</a:t>
            </a:r>
          </a:p>
          <a:p>
            <a:pPr lvl="0">
              <a:defRPr/>
            </a:pPr>
            <a:r>
              <a:rPr lang="nl-NL" sz="1800" dirty="0">
                <a:solidFill>
                  <a:schemeClr val="tx1">
                    <a:lumMod val="65000"/>
                    <a:lumOff val="35000"/>
                  </a:schemeClr>
                </a:solidFill>
              </a:rPr>
              <a:t>Bij genoeg budget &amp; groot belang: zorg voor een degelijke, gedegen monitor/evaluatie</a:t>
            </a:r>
          </a:p>
          <a:p>
            <a:pPr lvl="0">
              <a:defRPr/>
            </a:pPr>
            <a:r>
              <a:rPr lang="nl-NL" sz="1800" dirty="0">
                <a:solidFill>
                  <a:schemeClr val="tx1">
                    <a:lumMod val="65000"/>
                    <a:lumOff val="35000"/>
                  </a:schemeClr>
                </a:solidFill>
              </a:rPr>
              <a:t>Indien niet: </a:t>
            </a:r>
          </a:p>
          <a:p>
            <a:pPr marL="0" lvl="0" indent="0">
              <a:buNone/>
              <a:defRPr/>
            </a:pPr>
            <a:r>
              <a:rPr lang="nl-NL" sz="1800" dirty="0">
                <a:solidFill>
                  <a:schemeClr val="tx1">
                    <a:lumMod val="65000"/>
                    <a:lumOff val="35000"/>
                  </a:schemeClr>
                </a:solidFill>
              </a:rPr>
              <a:t>	-&gt; maak scherpe keuzes</a:t>
            </a:r>
          </a:p>
          <a:p>
            <a:pPr marL="720000" lvl="2" indent="0">
              <a:buNone/>
              <a:defRPr/>
            </a:pPr>
            <a:r>
              <a:rPr lang="nl-NL" sz="1200" dirty="0">
                <a:solidFill>
                  <a:schemeClr val="tx1">
                    <a:lumMod val="65000"/>
                    <a:lumOff val="35000"/>
                  </a:schemeClr>
                </a:solidFill>
              </a:rPr>
              <a:t>	</a:t>
            </a:r>
            <a:r>
              <a:rPr lang="nl-NL" sz="1400" dirty="0">
                <a:solidFill>
                  <a:schemeClr val="tx1">
                    <a:lumMod val="65000"/>
                    <a:lumOff val="35000"/>
                  </a:schemeClr>
                </a:solidFill>
              </a:rPr>
              <a:t>-&gt; </a:t>
            </a:r>
            <a:r>
              <a:rPr lang="nl-NL" sz="1600" dirty="0">
                <a:solidFill>
                  <a:schemeClr val="tx1">
                    <a:lumMod val="65000"/>
                    <a:lumOff val="35000"/>
                  </a:schemeClr>
                </a:solidFill>
              </a:rPr>
              <a:t>kijk of je gebruik  kunt maken van bestaande data</a:t>
            </a:r>
          </a:p>
          <a:p>
            <a:pPr marL="720000" lvl="2" indent="0">
              <a:buNone/>
              <a:defRPr/>
            </a:pPr>
            <a:r>
              <a:rPr lang="nl-NL" sz="1600" dirty="0">
                <a:solidFill>
                  <a:schemeClr val="tx1">
                    <a:lumMod val="65000"/>
                    <a:lumOff val="35000"/>
                  </a:schemeClr>
                </a:solidFill>
              </a:rPr>
              <a:t>	-&gt;  bv. inzet van bv. studenten, getrainde deelnemers </a:t>
            </a:r>
            <a:endParaRPr kumimoji="0" lang="nl-NL" sz="1600" b="1" i="0" u="none" strike="noStrike" kern="1200" cap="none" spc="0" normalizeH="0" baseline="0" noProof="0" dirty="0">
              <a:ln>
                <a:noFill/>
              </a:ln>
              <a:solidFill>
                <a:schemeClr val="tx1">
                  <a:lumMod val="65000"/>
                  <a:lumOff val="35000"/>
                </a:schemeClr>
              </a:solidFill>
              <a:effectLst/>
              <a:uLnTx/>
              <a:uFillTx/>
            </a:endParaRPr>
          </a:p>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endParaRPr kumimoji="0" lang="nl-NL"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r>
              <a:rPr kumimoji="0" lang="nl-NL" sz="1800" b="0" i="0" u="none" strike="noStrike" kern="1200" cap="none" spc="0" normalizeH="0" baseline="0" noProof="0" dirty="0">
                <a:ln>
                  <a:noFill/>
                </a:ln>
                <a:solidFill>
                  <a:prstClr val="black"/>
                </a:solidFill>
                <a:effectLst/>
                <a:uLnTx/>
                <a:uFillTx/>
                <a:latin typeface="Arial"/>
                <a:ea typeface="+mn-ea"/>
                <a:cs typeface="+mn-cs"/>
              </a:rPr>
              <a:t> </a:t>
            </a:r>
          </a:p>
          <a:p>
            <a:pPr marL="180000" marR="0" lvl="0" indent="-180000" algn="l" defTabSz="914400" rtl="0" eaLnBrk="1" fontAlgn="auto" latinLnBrk="0" hangingPunct="1">
              <a:lnSpc>
                <a:spcPct val="100000"/>
              </a:lnSpc>
              <a:spcBef>
                <a:spcPts val="0"/>
              </a:spcBef>
              <a:spcAft>
                <a:spcPts val="1400"/>
              </a:spcAft>
              <a:buClrTx/>
              <a:buSzTx/>
              <a:buFont typeface="Arial"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2">
            <a:extLst>
              <a:ext uri="{FF2B5EF4-FFF2-40B4-BE49-F238E27FC236}">
                <a16:creationId xmlns:a16="http://schemas.microsoft.com/office/drawing/2014/main" id="{0F42EB64-C494-4D15-BEC0-E510D65A610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428" y="6421012"/>
            <a:ext cx="1199134" cy="444434"/>
          </a:xfrm>
          <a:prstGeom prst="rect">
            <a:avLst/>
          </a:prstGeom>
          <a:noFill/>
          <a:ln>
            <a:noFill/>
          </a:ln>
          <a:effectLst/>
          <a:extLst/>
        </p:spPr>
      </p:pic>
      <p:pic>
        <p:nvPicPr>
          <p:cNvPr id="7" name="Picture 2">
            <a:extLst>
              <a:ext uri="{FF2B5EF4-FFF2-40B4-BE49-F238E27FC236}">
                <a16:creationId xmlns:a16="http://schemas.microsoft.com/office/drawing/2014/main" id="{F5F2ABCA-C2B4-4161-9A8A-1A13BB0857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0815" y="6421012"/>
            <a:ext cx="1199134" cy="477976"/>
          </a:xfrm>
          <a:prstGeom prst="rect">
            <a:avLst/>
          </a:prstGeom>
          <a:solidFill>
            <a:schemeClr val="bg2"/>
          </a:solidFill>
          <a:ln>
            <a:noFill/>
          </a:ln>
          <a:effectLst/>
        </p:spPr>
      </p:pic>
      <p:pic>
        <p:nvPicPr>
          <p:cNvPr id="2" name="Afbeelding 1">
            <a:extLst>
              <a:ext uri="{FF2B5EF4-FFF2-40B4-BE49-F238E27FC236}">
                <a16:creationId xmlns:a16="http://schemas.microsoft.com/office/drawing/2014/main" id="{4F44AA1A-A824-4712-970A-D185EE44AEE7}"/>
              </a:ext>
            </a:extLst>
          </p:cNvPr>
          <p:cNvPicPr>
            <a:picLocks noChangeAspect="1"/>
          </p:cNvPicPr>
          <p:nvPr/>
        </p:nvPicPr>
        <p:blipFill>
          <a:blip r:embed="rId4"/>
          <a:stretch>
            <a:fillRect/>
          </a:stretch>
        </p:blipFill>
        <p:spPr>
          <a:xfrm>
            <a:off x="9840416" y="116632"/>
            <a:ext cx="2145978" cy="853514"/>
          </a:xfrm>
          <a:prstGeom prst="rect">
            <a:avLst/>
          </a:prstGeom>
        </p:spPr>
      </p:pic>
      <p:pic>
        <p:nvPicPr>
          <p:cNvPr id="9" name="Afbeelding 8">
            <a:extLst>
              <a:ext uri="{FF2B5EF4-FFF2-40B4-BE49-F238E27FC236}">
                <a16:creationId xmlns:a16="http://schemas.microsoft.com/office/drawing/2014/main" id="{9111D886-2FDC-4FEA-AB1B-28E270F4F79F}"/>
              </a:ext>
            </a:extLst>
          </p:cNvPr>
          <p:cNvPicPr>
            <a:picLocks noChangeAspect="1"/>
          </p:cNvPicPr>
          <p:nvPr/>
        </p:nvPicPr>
        <p:blipFill>
          <a:blip r:embed="rId5"/>
          <a:stretch>
            <a:fillRect/>
          </a:stretch>
        </p:blipFill>
        <p:spPr>
          <a:xfrm>
            <a:off x="6682562" y="1753408"/>
            <a:ext cx="4345448" cy="2484000"/>
          </a:xfrm>
          <a:prstGeom prst="rect">
            <a:avLst/>
          </a:prstGeom>
        </p:spPr>
      </p:pic>
      <p:pic>
        <p:nvPicPr>
          <p:cNvPr id="10" name="Afbeelding 9">
            <a:extLst>
              <a:ext uri="{FF2B5EF4-FFF2-40B4-BE49-F238E27FC236}">
                <a16:creationId xmlns:a16="http://schemas.microsoft.com/office/drawing/2014/main" id="{7376BDA4-F507-492B-B54A-98D81FB6A910}"/>
              </a:ext>
            </a:extLst>
          </p:cNvPr>
          <p:cNvPicPr>
            <a:picLocks noChangeAspect="1"/>
          </p:cNvPicPr>
          <p:nvPr/>
        </p:nvPicPr>
        <p:blipFill>
          <a:blip r:embed="rId6"/>
          <a:stretch>
            <a:fillRect/>
          </a:stretch>
        </p:blipFill>
        <p:spPr>
          <a:xfrm>
            <a:off x="5212003" y="213835"/>
            <a:ext cx="1767993" cy="652329"/>
          </a:xfrm>
          <a:prstGeom prst="rect">
            <a:avLst/>
          </a:prstGeom>
        </p:spPr>
      </p:pic>
    </p:spTree>
    <p:extLst>
      <p:ext uri="{BB962C8B-B14F-4D97-AF65-F5344CB8AC3E}">
        <p14:creationId xmlns:p14="http://schemas.microsoft.com/office/powerpoint/2010/main" val="257839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205B373-59F9-42EE-A6EC-D82AA7427C33}"/>
              </a:ext>
            </a:extLst>
          </p:cNvPr>
          <p:cNvSpPr>
            <a:spLocks noGrp="1"/>
          </p:cNvSpPr>
          <p:nvPr>
            <p:ph type="title"/>
          </p:nvPr>
        </p:nvSpPr>
        <p:spPr/>
        <p:txBody>
          <a:bodyPr/>
          <a:lstStyle/>
          <a:p>
            <a:r>
              <a:rPr lang="nl-NL" dirty="0"/>
              <a:t>3. Prioriteren en schrappen</a:t>
            </a:r>
          </a:p>
        </p:txBody>
      </p:sp>
      <p:sp>
        <p:nvSpPr>
          <p:cNvPr id="4" name="Tijdelijke aanduiding voor tekst 3">
            <a:extLst>
              <a:ext uri="{FF2B5EF4-FFF2-40B4-BE49-F238E27FC236}">
                <a16:creationId xmlns:a16="http://schemas.microsoft.com/office/drawing/2014/main" id="{3F33371B-C17F-4FDF-A151-13FD27CC2D3B}"/>
              </a:ext>
            </a:extLst>
          </p:cNvPr>
          <p:cNvSpPr>
            <a:spLocks noGrp="1"/>
          </p:cNvSpPr>
          <p:nvPr>
            <p:ph type="body" sz="quarter" idx="11"/>
          </p:nvPr>
        </p:nvSpPr>
        <p:spPr/>
        <p:txBody>
          <a:bodyPr/>
          <a:lstStyle/>
          <a:p>
            <a:endParaRPr lang="nl-NL"/>
          </a:p>
        </p:txBody>
      </p:sp>
      <p:pic>
        <p:nvPicPr>
          <p:cNvPr id="5" name="Afbeelding 4">
            <a:extLst>
              <a:ext uri="{FF2B5EF4-FFF2-40B4-BE49-F238E27FC236}">
                <a16:creationId xmlns:a16="http://schemas.microsoft.com/office/drawing/2014/main" id="{6EF7C23D-1B96-4FFF-AA92-BCCA0372D916}"/>
              </a:ext>
            </a:extLst>
          </p:cNvPr>
          <p:cNvPicPr>
            <a:picLocks noChangeAspect="1"/>
          </p:cNvPicPr>
          <p:nvPr/>
        </p:nvPicPr>
        <p:blipFill>
          <a:blip r:embed="rId2"/>
          <a:stretch>
            <a:fillRect/>
          </a:stretch>
        </p:blipFill>
        <p:spPr>
          <a:xfrm>
            <a:off x="4007768" y="1907328"/>
            <a:ext cx="3454601" cy="1944000"/>
          </a:xfrm>
          <a:prstGeom prst="rect">
            <a:avLst/>
          </a:prstGeom>
        </p:spPr>
      </p:pic>
      <p:sp>
        <p:nvSpPr>
          <p:cNvPr id="6" name="Tekstvak 5">
            <a:extLst>
              <a:ext uri="{FF2B5EF4-FFF2-40B4-BE49-F238E27FC236}">
                <a16:creationId xmlns:a16="http://schemas.microsoft.com/office/drawing/2014/main" id="{E98BE18E-134F-4E53-B460-FEA076121AE0}"/>
              </a:ext>
            </a:extLst>
          </p:cNvPr>
          <p:cNvSpPr txBox="1"/>
          <p:nvPr/>
        </p:nvSpPr>
        <p:spPr>
          <a:xfrm>
            <a:off x="1787913" y="4293096"/>
            <a:ext cx="8029762" cy="1200329"/>
          </a:xfrm>
          <a:prstGeom prst="rect">
            <a:avLst/>
          </a:prstGeom>
          <a:noFill/>
        </p:spPr>
        <p:txBody>
          <a:bodyPr wrap="none" rtlCol="0">
            <a:spAutoFit/>
          </a:bodyPr>
          <a:lstStyle/>
          <a:p>
            <a:pPr algn="ctr"/>
            <a:r>
              <a:rPr lang="nl-NL" sz="2400" b="1" dirty="0"/>
              <a:t>Gegeven de randvoorwaarden, wat ga je zeker doen? </a:t>
            </a:r>
          </a:p>
          <a:p>
            <a:pPr algn="ctr"/>
            <a:endParaRPr lang="nl-NL" sz="2400" b="1" dirty="0"/>
          </a:p>
          <a:p>
            <a:pPr algn="ctr"/>
            <a:r>
              <a:rPr lang="nl-NL" sz="2400" b="1" dirty="0"/>
              <a:t>(en wat schrap je)</a:t>
            </a:r>
          </a:p>
        </p:txBody>
      </p:sp>
    </p:spTree>
    <p:extLst>
      <p:ext uri="{BB962C8B-B14F-4D97-AF65-F5344CB8AC3E}">
        <p14:creationId xmlns:p14="http://schemas.microsoft.com/office/powerpoint/2010/main" val="140265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D08D50-EF01-491A-A002-5FCAF368300A}"/>
              </a:ext>
            </a:extLst>
          </p:cNvPr>
          <p:cNvSpPr>
            <a:spLocks noGrp="1"/>
          </p:cNvSpPr>
          <p:nvPr>
            <p:ph type="title"/>
          </p:nvPr>
        </p:nvSpPr>
        <p:spPr/>
        <p:txBody>
          <a:bodyPr/>
          <a:lstStyle/>
          <a:p>
            <a:r>
              <a:rPr lang="nl-NL" dirty="0"/>
              <a:t>4. Verbinden met de jouw project: welke data uit en over je programma?</a:t>
            </a:r>
          </a:p>
        </p:txBody>
      </p:sp>
      <p:sp>
        <p:nvSpPr>
          <p:cNvPr id="4" name="Tijdelijke aanduiding voor tekst 3">
            <a:extLst>
              <a:ext uri="{FF2B5EF4-FFF2-40B4-BE49-F238E27FC236}">
                <a16:creationId xmlns:a16="http://schemas.microsoft.com/office/drawing/2014/main" id="{2BD70131-A61F-47BA-BA6B-EDE2A3924FBF}"/>
              </a:ext>
            </a:extLst>
          </p:cNvPr>
          <p:cNvSpPr>
            <a:spLocks noGrp="1"/>
          </p:cNvSpPr>
          <p:nvPr>
            <p:ph type="body" sz="quarter" idx="11"/>
          </p:nvPr>
        </p:nvSpPr>
        <p:spPr/>
        <p:txBody>
          <a:bodyPr/>
          <a:lstStyle/>
          <a:p>
            <a:endParaRPr lang="nl-NL"/>
          </a:p>
        </p:txBody>
      </p:sp>
      <p:sp>
        <p:nvSpPr>
          <p:cNvPr id="8" name="Tekstvak 7">
            <a:extLst>
              <a:ext uri="{FF2B5EF4-FFF2-40B4-BE49-F238E27FC236}">
                <a16:creationId xmlns:a16="http://schemas.microsoft.com/office/drawing/2014/main" id="{FA5829D8-B3FD-442E-B264-961D5D87EB96}"/>
              </a:ext>
            </a:extLst>
          </p:cNvPr>
          <p:cNvSpPr txBox="1"/>
          <p:nvPr/>
        </p:nvSpPr>
        <p:spPr>
          <a:xfrm>
            <a:off x="4079776" y="2004809"/>
            <a:ext cx="3336170" cy="400110"/>
          </a:xfrm>
          <a:prstGeom prst="rect">
            <a:avLst/>
          </a:prstGeom>
          <a:noFill/>
        </p:spPr>
        <p:txBody>
          <a:bodyPr wrap="none" rtlCol="0">
            <a:spAutoFit/>
          </a:bodyPr>
          <a:lstStyle/>
          <a:p>
            <a:r>
              <a:rPr lang="nl-NL" sz="2000" dirty="0"/>
              <a:t>Hulpmiddel: Logische keten</a:t>
            </a:r>
          </a:p>
        </p:txBody>
      </p:sp>
      <p:graphicFrame>
        <p:nvGraphicFramePr>
          <p:cNvPr id="9" name="Diagram 8">
            <a:extLst>
              <a:ext uri="{FF2B5EF4-FFF2-40B4-BE49-F238E27FC236}">
                <a16:creationId xmlns:a16="http://schemas.microsoft.com/office/drawing/2014/main" id="{9085582D-4D68-4A3A-B173-79A544BE6173}"/>
              </a:ext>
            </a:extLst>
          </p:cNvPr>
          <p:cNvGraphicFramePr/>
          <p:nvPr>
            <p:extLst>
              <p:ext uri="{D42A27DB-BD31-4B8C-83A1-F6EECF244321}">
                <p14:modId xmlns:p14="http://schemas.microsoft.com/office/powerpoint/2010/main" val="1284763042"/>
              </p:ext>
            </p:extLst>
          </p:nvPr>
        </p:nvGraphicFramePr>
        <p:xfrm>
          <a:off x="1775520" y="1196752"/>
          <a:ext cx="9032552" cy="4410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Pijl: links/rechts 11">
            <a:extLst>
              <a:ext uri="{FF2B5EF4-FFF2-40B4-BE49-F238E27FC236}">
                <a16:creationId xmlns:a16="http://schemas.microsoft.com/office/drawing/2014/main" id="{7CBE956D-0C5F-430F-BBA6-FBD1D27A7784}"/>
              </a:ext>
            </a:extLst>
          </p:cNvPr>
          <p:cNvSpPr/>
          <p:nvPr/>
        </p:nvSpPr>
        <p:spPr>
          <a:xfrm>
            <a:off x="6960096" y="4509120"/>
            <a:ext cx="3847976" cy="1916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BELEIDSDOEL</a:t>
            </a:r>
          </a:p>
          <a:p>
            <a:pPr algn="ctr"/>
            <a:r>
              <a:rPr lang="nl-NL" sz="1100" dirty="0"/>
              <a:t>Bv. alle kinderen op gezond gewicht</a:t>
            </a:r>
          </a:p>
          <a:p>
            <a:pPr algn="ctr"/>
            <a:r>
              <a:rPr lang="nl-NL" sz="1100" dirty="0"/>
              <a:t>30% minder eenzaamheid onder ouderen</a:t>
            </a:r>
          </a:p>
          <a:p>
            <a:pPr algn="ctr"/>
            <a:endParaRPr lang="nl-NL" dirty="0"/>
          </a:p>
        </p:txBody>
      </p:sp>
    </p:spTree>
    <p:extLst>
      <p:ext uri="{BB962C8B-B14F-4D97-AF65-F5344CB8AC3E}">
        <p14:creationId xmlns:p14="http://schemas.microsoft.com/office/powerpoint/2010/main" val="234751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D08D50-EF01-491A-A002-5FCAF368300A}"/>
              </a:ext>
            </a:extLst>
          </p:cNvPr>
          <p:cNvSpPr>
            <a:spLocks noGrp="1"/>
          </p:cNvSpPr>
          <p:nvPr>
            <p:ph type="title"/>
          </p:nvPr>
        </p:nvSpPr>
        <p:spPr>
          <a:xfrm>
            <a:off x="263352" y="188640"/>
            <a:ext cx="12192000" cy="1080000"/>
          </a:xfrm>
        </p:spPr>
        <p:txBody>
          <a:bodyPr/>
          <a:lstStyle/>
          <a:p>
            <a:r>
              <a:rPr lang="nl-NL" dirty="0"/>
              <a:t>Veelvoorkomende </a:t>
            </a:r>
            <a:r>
              <a:rPr lang="nl-NL" dirty="0" err="1"/>
              <a:t>waar</a:t>
            </a:r>
            <a:r>
              <a:rPr lang="nl-NL" i="1" dirty="0" err="1"/>
              <a:t>toe’s</a:t>
            </a:r>
            <a:r>
              <a:rPr lang="nl-NL" dirty="0"/>
              <a:t> &amp; data</a:t>
            </a:r>
          </a:p>
        </p:txBody>
      </p:sp>
      <p:sp>
        <p:nvSpPr>
          <p:cNvPr id="4" name="Tijdelijke aanduiding voor tekst 3">
            <a:extLst>
              <a:ext uri="{FF2B5EF4-FFF2-40B4-BE49-F238E27FC236}">
                <a16:creationId xmlns:a16="http://schemas.microsoft.com/office/drawing/2014/main" id="{2BD70131-A61F-47BA-BA6B-EDE2A3924FBF}"/>
              </a:ext>
            </a:extLst>
          </p:cNvPr>
          <p:cNvSpPr>
            <a:spLocks noGrp="1"/>
          </p:cNvSpPr>
          <p:nvPr>
            <p:ph type="body" sz="quarter" idx="11"/>
          </p:nvPr>
        </p:nvSpPr>
        <p:spPr/>
        <p:txBody>
          <a:bodyPr/>
          <a:lstStyle/>
          <a:p>
            <a:endParaRPr lang="nl-NL"/>
          </a:p>
        </p:txBody>
      </p:sp>
      <p:pic>
        <p:nvPicPr>
          <p:cNvPr id="2" name="Afbeelding 1">
            <a:extLst>
              <a:ext uri="{FF2B5EF4-FFF2-40B4-BE49-F238E27FC236}">
                <a16:creationId xmlns:a16="http://schemas.microsoft.com/office/drawing/2014/main" id="{B0F90586-AEEF-4B3B-A987-BB9DB53B6180}"/>
              </a:ext>
            </a:extLst>
          </p:cNvPr>
          <p:cNvPicPr>
            <a:picLocks noChangeAspect="1"/>
          </p:cNvPicPr>
          <p:nvPr/>
        </p:nvPicPr>
        <p:blipFill>
          <a:blip r:embed="rId2"/>
          <a:stretch>
            <a:fillRect/>
          </a:stretch>
        </p:blipFill>
        <p:spPr>
          <a:xfrm>
            <a:off x="1919536" y="1340769"/>
            <a:ext cx="8136987" cy="4896544"/>
          </a:xfrm>
          <a:prstGeom prst="rect">
            <a:avLst/>
          </a:prstGeom>
        </p:spPr>
      </p:pic>
    </p:spTree>
    <p:extLst>
      <p:ext uri="{BB962C8B-B14F-4D97-AF65-F5344CB8AC3E}">
        <p14:creationId xmlns:p14="http://schemas.microsoft.com/office/powerpoint/2010/main" val="1984448578"/>
      </p:ext>
    </p:extLst>
  </p:cSld>
  <p:clrMapOvr>
    <a:masterClrMapping/>
  </p:clrMapOvr>
</p:sld>
</file>

<file path=ppt/theme/theme1.xml><?xml version="1.0" encoding="utf-8"?>
<a:theme xmlns:a="http://schemas.openxmlformats.org/drawingml/2006/main" name="Platform31 - geel">
  <a:themeElements>
    <a:clrScheme name="Platform31 PP 16x9">
      <a:dk1>
        <a:sysClr val="windowText" lastClr="000000"/>
      </a:dk1>
      <a:lt1>
        <a:sysClr val="window" lastClr="FFFFFF"/>
      </a:lt1>
      <a:dk2>
        <a:srgbClr val="FDE727"/>
      </a:dk2>
      <a:lt2>
        <a:srgbClr val="FFFFFF"/>
      </a:lt2>
      <a:accent1>
        <a:srgbClr val="E04E39"/>
      </a:accent1>
      <a:accent2>
        <a:srgbClr val="00AFD7"/>
      </a:accent2>
      <a:accent3>
        <a:srgbClr val="B6BD0E"/>
      </a:accent3>
      <a:accent4>
        <a:srgbClr val="FDE727"/>
      </a:accent4>
      <a:accent5>
        <a:srgbClr val="7A99AC"/>
      </a:accent5>
      <a:accent6>
        <a:srgbClr val="DDDDDD"/>
      </a:accent6>
      <a:hlink>
        <a:srgbClr val="E04E39"/>
      </a:hlink>
      <a:folHlink>
        <a:srgbClr val="E04E39"/>
      </a:folHlink>
    </a:clrScheme>
    <a:fontScheme name="Platform3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tform31 16x9 presentatie.potx" id="{31A7CF3A-4DCB-47F3-AA6F-20A39F696018}" vid="{A2397A11-1831-4082-99D7-FB29EA7D508C}"/>
    </a:ext>
  </a:extLst>
</a:theme>
</file>

<file path=ppt/theme/theme2.xml><?xml version="1.0" encoding="utf-8"?>
<a:theme xmlns:a="http://schemas.openxmlformats.org/drawingml/2006/main" name="Platform31 - blauw">
  <a:themeElements>
    <a:clrScheme name="Platform31 PP blauw">
      <a:dk1>
        <a:sysClr val="windowText" lastClr="000000"/>
      </a:dk1>
      <a:lt1>
        <a:sysClr val="window" lastClr="FFFFFF"/>
      </a:lt1>
      <a:dk2>
        <a:srgbClr val="00AFD7"/>
      </a:dk2>
      <a:lt2>
        <a:srgbClr val="FFFFFF"/>
      </a:lt2>
      <a:accent1>
        <a:srgbClr val="E04E39"/>
      </a:accent1>
      <a:accent2>
        <a:srgbClr val="00AFD7"/>
      </a:accent2>
      <a:accent3>
        <a:srgbClr val="B6BD0E"/>
      </a:accent3>
      <a:accent4>
        <a:srgbClr val="FDE727"/>
      </a:accent4>
      <a:accent5>
        <a:srgbClr val="7A99AC"/>
      </a:accent5>
      <a:accent6>
        <a:srgbClr val="DDDDDD"/>
      </a:accent6>
      <a:hlink>
        <a:srgbClr val="E04E39"/>
      </a:hlink>
      <a:folHlink>
        <a:srgbClr val="E04E39"/>
      </a:folHlink>
    </a:clrScheme>
    <a:fontScheme name="Platform3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tform31 16x9 presentatie.potx" id="{31A7CF3A-4DCB-47F3-AA6F-20A39F696018}" vid="{B8B803D2-9229-43BE-BF74-A6ED1536B7A5}"/>
    </a:ext>
  </a:extLst>
</a:theme>
</file>

<file path=ppt/theme/theme3.xml><?xml version="1.0" encoding="utf-8"?>
<a:theme xmlns:a="http://schemas.openxmlformats.org/drawingml/2006/main" name="Platform31 - groen">
  <a:themeElements>
    <a:clrScheme name="Platform31 PP groen">
      <a:dk1>
        <a:sysClr val="windowText" lastClr="000000"/>
      </a:dk1>
      <a:lt1>
        <a:sysClr val="window" lastClr="FFFFFF"/>
      </a:lt1>
      <a:dk2>
        <a:srgbClr val="B6BD0E"/>
      </a:dk2>
      <a:lt2>
        <a:srgbClr val="FFFFFF"/>
      </a:lt2>
      <a:accent1>
        <a:srgbClr val="E04E39"/>
      </a:accent1>
      <a:accent2>
        <a:srgbClr val="00AFD7"/>
      </a:accent2>
      <a:accent3>
        <a:srgbClr val="B6BD0E"/>
      </a:accent3>
      <a:accent4>
        <a:srgbClr val="FDE727"/>
      </a:accent4>
      <a:accent5>
        <a:srgbClr val="7A99AC"/>
      </a:accent5>
      <a:accent6>
        <a:srgbClr val="DDDDDD"/>
      </a:accent6>
      <a:hlink>
        <a:srgbClr val="E04E39"/>
      </a:hlink>
      <a:folHlink>
        <a:srgbClr val="E04E39"/>
      </a:folHlink>
    </a:clrScheme>
    <a:fontScheme name="Platform3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tform31 16x9 presentatie.potx" id="{31A7CF3A-4DCB-47F3-AA6F-20A39F696018}" vid="{8D89E92D-293B-4133-B34B-781ABCB4545C}"/>
    </a:ext>
  </a:extLst>
</a:theme>
</file>

<file path=ppt/theme/theme4.xml><?xml version="1.0" encoding="utf-8"?>
<a:theme xmlns:a="http://schemas.openxmlformats.org/drawingml/2006/main" name="Platform31 - rood">
  <a:themeElements>
    <a:clrScheme name="Platform31 PP rood">
      <a:dk1>
        <a:sysClr val="windowText" lastClr="000000"/>
      </a:dk1>
      <a:lt1>
        <a:sysClr val="window" lastClr="FFFFFF"/>
      </a:lt1>
      <a:dk2>
        <a:srgbClr val="E04E39"/>
      </a:dk2>
      <a:lt2>
        <a:srgbClr val="FFFFFF"/>
      </a:lt2>
      <a:accent1>
        <a:srgbClr val="E04E39"/>
      </a:accent1>
      <a:accent2>
        <a:srgbClr val="00AFD7"/>
      </a:accent2>
      <a:accent3>
        <a:srgbClr val="B6BD0E"/>
      </a:accent3>
      <a:accent4>
        <a:srgbClr val="FDE727"/>
      </a:accent4>
      <a:accent5>
        <a:srgbClr val="7A99AC"/>
      </a:accent5>
      <a:accent6>
        <a:srgbClr val="DDDDDD"/>
      </a:accent6>
      <a:hlink>
        <a:srgbClr val="E04E39"/>
      </a:hlink>
      <a:folHlink>
        <a:srgbClr val="E04E39"/>
      </a:folHlink>
    </a:clrScheme>
    <a:fontScheme name="Platform3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tform31 16x9 presentatie.potx" id="{31A7CF3A-4DCB-47F3-AA6F-20A39F696018}" vid="{2BF2A6CB-D003-4A3D-B38C-1B28A53661E3}"/>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xml>
</file>

<file path=docProps/app.xml><?xml version="1.0" encoding="utf-8"?>
<Properties xmlns="http://schemas.openxmlformats.org/officeDocument/2006/extended-properties" xmlns:vt="http://schemas.openxmlformats.org/officeDocument/2006/docPropsVTypes">
  <Template>Platform31 Presentatie</Template>
  <TotalTime>1059</TotalTime>
  <Words>784</Words>
  <Application>Microsoft Office PowerPoint</Application>
  <PresentationFormat>Breedbeeld</PresentationFormat>
  <Paragraphs>140</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13</vt:i4>
      </vt:variant>
    </vt:vector>
  </HeadingPairs>
  <TitlesOfParts>
    <vt:vector size="21" baseType="lpstr">
      <vt:lpstr>Arial</vt:lpstr>
      <vt:lpstr>Calibri</vt:lpstr>
      <vt:lpstr>Courier New</vt:lpstr>
      <vt:lpstr>Wingdings</vt:lpstr>
      <vt:lpstr>Platform31 - geel</vt:lpstr>
      <vt:lpstr>Platform31 - blauw</vt:lpstr>
      <vt:lpstr>Platform31 - groen</vt:lpstr>
      <vt:lpstr>Platform31 - rood</vt:lpstr>
      <vt:lpstr>Bepaal je strategie</vt:lpstr>
      <vt:lpstr>Wat zien we?</vt:lpstr>
      <vt:lpstr>Richt je je pijl(en)</vt:lpstr>
      <vt:lpstr>1. Voor wie en globaal waartoe</vt:lpstr>
      <vt:lpstr>Waartoe: Vier smaken</vt:lpstr>
      <vt:lpstr>2. Randvoorwaarden </vt:lpstr>
      <vt:lpstr>3. Prioriteren en schrappen</vt:lpstr>
      <vt:lpstr>4. Verbinden met de jouw project: welke data uit en over je programma?</vt:lpstr>
      <vt:lpstr>Veelvoorkomende waartoe’s &amp; data</vt:lpstr>
      <vt:lpstr>Voorbeeld 2</vt:lpstr>
      <vt:lpstr>Extra: Hulp bij instrumenten kiezen</vt:lpstr>
      <vt:lpstr>Nog vier tips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Lydia Sterrenberg</dc:creator>
  <dc:description>Template by Orange Pepper_x000d_
2012-2018</dc:description>
  <cp:lastModifiedBy>Lydia Sterrenberg</cp:lastModifiedBy>
  <cp:revision>78</cp:revision>
  <cp:lastPrinted>2019-11-12T07:53:44Z</cp:lastPrinted>
  <dcterms:created xsi:type="dcterms:W3CDTF">2018-11-01T13:13:19Z</dcterms:created>
  <dcterms:modified xsi:type="dcterms:W3CDTF">2019-11-12T07:53:49Z</dcterms:modified>
</cp:coreProperties>
</file>