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365" r:id="rId3"/>
    <p:sldId id="387" r:id="rId4"/>
    <p:sldId id="390" r:id="rId5"/>
    <p:sldId id="392" r:id="rId6"/>
    <p:sldId id="393" r:id="rId7"/>
    <p:sldId id="394" r:id="rId8"/>
    <p:sldId id="369" r:id="rId9"/>
    <p:sldId id="368" r:id="rId10"/>
    <p:sldId id="381" r:id="rId11"/>
    <p:sldId id="375" r:id="rId12"/>
    <p:sldId id="385" r:id="rId13"/>
    <p:sldId id="386" r:id="rId14"/>
    <p:sldId id="384" r:id="rId15"/>
    <p:sldId id="371" r:id="rId16"/>
    <p:sldId id="374" r:id="rId17"/>
    <p:sldId id="372" r:id="rId18"/>
    <p:sldId id="373" r:id="rId19"/>
  </p:sldIdLst>
  <p:sldSz cx="10158413" cy="7621588"/>
  <p:notesSz cx="6858000" cy="9144000"/>
  <p:defaultTextStyle>
    <a:defPPr>
      <a:defRPr lang="nl-NL"/>
    </a:defPPr>
    <a:lvl1pPr marL="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1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9"/>
    <a:srgbClr val="0099FF"/>
    <a:srgbClr val="003399"/>
    <a:srgbClr val="0033CC"/>
    <a:srgbClr val="000099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74651" autoAdjust="0"/>
  </p:normalViewPr>
  <p:slideViewPr>
    <p:cSldViewPr snapToGrid="0">
      <p:cViewPr varScale="1">
        <p:scale>
          <a:sx n="46" d="100"/>
          <a:sy n="46" d="100"/>
        </p:scale>
        <p:origin x="1180" y="40"/>
      </p:cViewPr>
      <p:guideLst>
        <p:guide orient="horz" pos="2400"/>
        <p:guide pos="31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275D6-06A2-428C-BD74-5CB4CA1076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nl-NL"/>
        </a:p>
      </dgm:t>
    </dgm:pt>
    <dgm:pt modelId="{3606BEC3-2203-4EFE-978A-A3156603C6F1}">
      <dgm:prSet phldrT="[Tekst]"/>
      <dgm:spPr/>
      <dgm:t>
        <a:bodyPr/>
        <a:lstStyle/>
        <a:p>
          <a:r>
            <a:rPr lang="nl-NL" dirty="0" smtClean="0"/>
            <a:t>Ambitie</a:t>
          </a:r>
          <a:endParaRPr lang="nl-NL" dirty="0"/>
        </a:p>
      </dgm:t>
    </dgm:pt>
    <dgm:pt modelId="{F3F9E34C-9AF8-4B75-AFB3-15D7F3FDC16D}" type="parTrans" cxnId="{49D11B76-0BFC-4A3B-A989-46E68695D768}">
      <dgm:prSet/>
      <dgm:spPr/>
      <dgm:t>
        <a:bodyPr/>
        <a:lstStyle/>
        <a:p>
          <a:endParaRPr lang="nl-NL"/>
        </a:p>
      </dgm:t>
    </dgm:pt>
    <dgm:pt modelId="{4C2F3EB2-18E0-47A9-BE5D-E74CF6BC224B}" type="sibTrans" cxnId="{49D11B76-0BFC-4A3B-A989-46E68695D768}">
      <dgm:prSet/>
      <dgm:spPr/>
      <dgm:t>
        <a:bodyPr/>
        <a:lstStyle/>
        <a:p>
          <a:endParaRPr lang="nl-NL"/>
        </a:p>
      </dgm:t>
    </dgm:pt>
    <dgm:pt modelId="{F3D2E9D3-D4F5-4E93-8E22-BF1F9A84F8C2}">
      <dgm:prSet phldrT="[Tekst]"/>
      <dgm:spPr/>
      <dgm:t>
        <a:bodyPr/>
        <a:lstStyle/>
        <a:p>
          <a:r>
            <a:rPr lang="nl-NL" dirty="0" smtClean="0"/>
            <a:t>Doel</a:t>
          </a:r>
          <a:endParaRPr lang="nl-NL" dirty="0"/>
        </a:p>
      </dgm:t>
    </dgm:pt>
    <dgm:pt modelId="{F4C3FE99-595A-4092-BB8C-C252DC6F0141}" type="parTrans" cxnId="{CC4437C0-7727-4CD2-8F42-AB084BF731C2}">
      <dgm:prSet/>
      <dgm:spPr/>
      <dgm:t>
        <a:bodyPr/>
        <a:lstStyle/>
        <a:p>
          <a:endParaRPr lang="nl-NL"/>
        </a:p>
      </dgm:t>
    </dgm:pt>
    <dgm:pt modelId="{505D921F-4B1F-4859-8FB1-D0DB4E4F086B}" type="sibTrans" cxnId="{CC4437C0-7727-4CD2-8F42-AB084BF731C2}">
      <dgm:prSet/>
      <dgm:spPr/>
      <dgm:t>
        <a:bodyPr/>
        <a:lstStyle/>
        <a:p>
          <a:endParaRPr lang="nl-NL"/>
        </a:p>
      </dgm:t>
    </dgm:pt>
    <dgm:pt modelId="{24CA565A-C46D-4552-9AC3-B45ECAD2FBA7}">
      <dgm:prSet phldrT="[Tekst]"/>
      <dgm:spPr/>
      <dgm:t>
        <a:bodyPr/>
        <a:lstStyle/>
        <a:p>
          <a:r>
            <a:rPr lang="nl-NL" dirty="0" smtClean="0"/>
            <a:t>Resultaat</a:t>
          </a:r>
          <a:endParaRPr lang="nl-NL" dirty="0"/>
        </a:p>
      </dgm:t>
    </dgm:pt>
    <dgm:pt modelId="{3C528CF2-8A2E-4AB5-9363-681EF18192D4}" type="parTrans" cxnId="{52ADCC3A-154B-4164-B1AA-212AC43565C4}">
      <dgm:prSet/>
      <dgm:spPr/>
      <dgm:t>
        <a:bodyPr/>
        <a:lstStyle/>
        <a:p>
          <a:endParaRPr lang="nl-NL"/>
        </a:p>
      </dgm:t>
    </dgm:pt>
    <dgm:pt modelId="{9B4B421D-5164-40D6-9FA5-AF0A7C7E06F1}" type="sibTrans" cxnId="{52ADCC3A-154B-4164-B1AA-212AC43565C4}">
      <dgm:prSet/>
      <dgm:spPr/>
      <dgm:t>
        <a:bodyPr/>
        <a:lstStyle/>
        <a:p>
          <a:endParaRPr lang="nl-NL"/>
        </a:p>
      </dgm:t>
    </dgm:pt>
    <dgm:pt modelId="{4DF64710-C182-4A07-B307-024870254FAD}">
      <dgm:prSet phldrT="[Tekst]"/>
      <dgm:spPr/>
      <dgm:t>
        <a:bodyPr/>
        <a:lstStyle/>
        <a:p>
          <a:r>
            <a:rPr lang="nl-NL" dirty="0" smtClean="0"/>
            <a:t>Resultaat</a:t>
          </a:r>
          <a:endParaRPr lang="nl-NL" dirty="0"/>
        </a:p>
      </dgm:t>
    </dgm:pt>
    <dgm:pt modelId="{C01260D3-0076-4411-90DD-22F0D6BD9DC5}" type="parTrans" cxnId="{407BB7C0-122A-4C57-8507-3545D1E79B95}">
      <dgm:prSet/>
      <dgm:spPr/>
      <dgm:t>
        <a:bodyPr/>
        <a:lstStyle/>
        <a:p>
          <a:endParaRPr lang="nl-NL"/>
        </a:p>
      </dgm:t>
    </dgm:pt>
    <dgm:pt modelId="{2BC5CECB-972A-414F-8023-248035757FED}" type="sibTrans" cxnId="{407BB7C0-122A-4C57-8507-3545D1E79B95}">
      <dgm:prSet/>
      <dgm:spPr/>
      <dgm:t>
        <a:bodyPr/>
        <a:lstStyle/>
        <a:p>
          <a:endParaRPr lang="nl-NL"/>
        </a:p>
      </dgm:t>
    </dgm:pt>
    <dgm:pt modelId="{98FCDE37-08D3-4FD5-A8B9-6B5D5E477CE7}">
      <dgm:prSet phldrT="[Tekst]"/>
      <dgm:spPr/>
      <dgm:t>
        <a:bodyPr/>
        <a:lstStyle/>
        <a:p>
          <a:r>
            <a:rPr lang="nl-NL" dirty="0" smtClean="0"/>
            <a:t>Doel</a:t>
          </a:r>
          <a:endParaRPr lang="nl-NL" dirty="0"/>
        </a:p>
      </dgm:t>
    </dgm:pt>
    <dgm:pt modelId="{E07F1947-6EE7-4A80-8403-F426ADB0B381}" type="parTrans" cxnId="{B09C54D5-B47A-40A1-BF43-3446DAD47BD4}">
      <dgm:prSet/>
      <dgm:spPr/>
      <dgm:t>
        <a:bodyPr/>
        <a:lstStyle/>
        <a:p>
          <a:endParaRPr lang="nl-NL"/>
        </a:p>
      </dgm:t>
    </dgm:pt>
    <dgm:pt modelId="{28B1D2AA-965A-4680-99F6-82EB09B71731}" type="sibTrans" cxnId="{B09C54D5-B47A-40A1-BF43-3446DAD47BD4}">
      <dgm:prSet/>
      <dgm:spPr/>
      <dgm:t>
        <a:bodyPr/>
        <a:lstStyle/>
        <a:p>
          <a:endParaRPr lang="nl-NL"/>
        </a:p>
      </dgm:t>
    </dgm:pt>
    <dgm:pt modelId="{E2A0DCB4-A157-46E5-A2A2-0A2FBCC06096}">
      <dgm:prSet phldrT="[Tekst]"/>
      <dgm:spPr/>
      <dgm:t>
        <a:bodyPr/>
        <a:lstStyle/>
        <a:p>
          <a:r>
            <a:rPr lang="nl-NL" dirty="0" smtClean="0"/>
            <a:t>Resultaat</a:t>
          </a:r>
          <a:endParaRPr lang="nl-NL" dirty="0"/>
        </a:p>
      </dgm:t>
    </dgm:pt>
    <dgm:pt modelId="{2CF1E446-3B20-4FCF-AE05-0963C89A2D60}" type="parTrans" cxnId="{A5E15978-251F-45B5-86AE-32DC1B8794AB}">
      <dgm:prSet/>
      <dgm:spPr/>
      <dgm:t>
        <a:bodyPr/>
        <a:lstStyle/>
        <a:p>
          <a:endParaRPr lang="nl-NL"/>
        </a:p>
      </dgm:t>
    </dgm:pt>
    <dgm:pt modelId="{836588BB-FE8D-4F8C-AAE4-3F74390A7636}" type="sibTrans" cxnId="{A5E15978-251F-45B5-86AE-32DC1B8794AB}">
      <dgm:prSet/>
      <dgm:spPr/>
      <dgm:t>
        <a:bodyPr/>
        <a:lstStyle/>
        <a:p>
          <a:endParaRPr lang="nl-NL"/>
        </a:p>
      </dgm:t>
    </dgm:pt>
    <dgm:pt modelId="{E1CAB4D6-3F87-4A74-8185-3077A5DA7279}">
      <dgm:prSet/>
      <dgm:spPr/>
      <dgm:t>
        <a:bodyPr/>
        <a:lstStyle/>
        <a:p>
          <a:r>
            <a:rPr lang="nl-NL" dirty="0" smtClean="0"/>
            <a:t>Doel</a:t>
          </a:r>
          <a:endParaRPr lang="nl-NL" dirty="0"/>
        </a:p>
      </dgm:t>
    </dgm:pt>
    <dgm:pt modelId="{D6377D81-563B-4F34-BEE8-869930A4153D}" type="parTrans" cxnId="{34FAB890-9FE7-4AC1-82E3-79E3969177E3}">
      <dgm:prSet/>
      <dgm:spPr/>
      <dgm:t>
        <a:bodyPr/>
        <a:lstStyle/>
        <a:p>
          <a:endParaRPr lang="nl-NL"/>
        </a:p>
      </dgm:t>
    </dgm:pt>
    <dgm:pt modelId="{B7BE4B69-1D67-49DC-B0B0-4FF9476FA5E2}" type="sibTrans" cxnId="{34FAB890-9FE7-4AC1-82E3-79E3969177E3}">
      <dgm:prSet/>
      <dgm:spPr/>
      <dgm:t>
        <a:bodyPr/>
        <a:lstStyle/>
        <a:p>
          <a:endParaRPr lang="nl-NL"/>
        </a:p>
      </dgm:t>
    </dgm:pt>
    <dgm:pt modelId="{FA26A506-57D7-4159-B166-8C2D42ED90E8}">
      <dgm:prSet phldrT="[Tekst]"/>
      <dgm:spPr/>
      <dgm:t>
        <a:bodyPr/>
        <a:lstStyle/>
        <a:p>
          <a:r>
            <a:rPr lang="nl-NL" dirty="0" smtClean="0"/>
            <a:t>Inspanning</a:t>
          </a:r>
          <a:endParaRPr lang="nl-NL" dirty="0"/>
        </a:p>
      </dgm:t>
    </dgm:pt>
    <dgm:pt modelId="{077AAEBB-F7FA-4D77-9AEA-CC21545C6F62}" type="parTrans" cxnId="{A2E5BCD1-A534-4B44-BFAE-BBDE538216EF}">
      <dgm:prSet/>
      <dgm:spPr/>
      <dgm:t>
        <a:bodyPr/>
        <a:lstStyle/>
        <a:p>
          <a:endParaRPr lang="nl-NL"/>
        </a:p>
      </dgm:t>
    </dgm:pt>
    <dgm:pt modelId="{2291E738-09BD-481A-9BE3-702D2AAB90CA}" type="sibTrans" cxnId="{A2E5BCD1-A534-4B44-BFAE-BBDE538216EF}">
      <dgm:prSet/>
      <dgm:spPr/>
      <dgm:t>
        <a:bodyPr/>
        <a:lstStyle/>
        <a:p>
          <a:endParaRPr lang="nl-NL"/>
        </a:p>
      </dgm:t>
    </dgm:pt>
    <dgm:pt modelId="{649B6D64-D000-4606-A1A4-07EF8ECD370B}">
      <dgm:prSet phldrT="[Tekst]"/>
      <dgm:spPr/>
      <dgm:t>
        <a:bodyPr/>
        <a:lstStyle/>
        <a:p>
          <a:r>
            <a:rPr lang="nl-NL" dirty="0" smtClean="0"/>
            <a:t>Inspanning</a:t>
          </a:r>
          <a:endParaRPr lang="nl-NL" dirty="0"/>
        </a:p>
      </dgm:t>
    </dgm:pt>
    <dgm:pt modelId="{28B704FB-3334-487B-BEC7-20E90FC55DBE}" type="parTrans" cxnId="{BEADC36E-8772-4ABD-A312-7FE648388D64}">
      <dgm:prSet/>
      <dgm:spPr/>
      <dgm:t>
        <a:bodyPr/>
        <a:lstStyle/>
        <a:p>
          <a:endParaRPr lang="nl-NL"/>
        </a:p>
      </dgm:t>
    </dgm:pt>
    <dgm:pt modelId="{28F83D21-3E76-40CA-A761-B55BAC153C7A}" type="sibTrans" cxnId="{BEADC36E-8772-4ABD-A312-7FE648388D64}">
      <dgm:prSet/>
      <dgm:spPr/>
      <dgm:t>
        <a:bodyPr/>
        <a:lstStyle/>
        <a:p>
          <a:endParaRPr lang="nl-NL"/>
        </a:p>
      </dgm:t>
    </dgm:pt>
    <dgm:pt modelId="{EDAA6EA3-75C1-49F4-A1F5-DDE76F583A9B}">
      <dgm:prSet phldrT="[Tekst]"/>
      <dgm:spPr/>
      <dgm:t>
        <a:bodyPr/>
        <a:lstStyle/>
        <a:p>
          <a:r>
            <a:rPr lang="nl-NL" dirty="0" smtClean="0"/>
            <a:t>Inspanning</a:t>
          </a:r>
          <a:endParaRPr lang="nl-NL" dirty="0"/>
        </a:p>
      </dgm:t>
    </dgm:pt>
    <dgm:pt modelId="{4357CB9F-BBAE-44E4-9C19-9C192E58DC20}" type="parTrans" cxnId="{C96EA524-ACC1-43C9-A245-154B2C9D392D}">
      <dgm:prSet/>
      <dgm:spPr/>
      <dgm:t>
        <a:bodyPr/>
        <a:lstStyle/>
        <a:p>
          <a:endParaRPr lang="nl-NL"/>
        </a:p>
      </dgm:t>
    </dgm:pt>
    <dgm:pt modelId="{CA0A8F55-53E3-4FC9-B432-ACAFA571A39D}" type="sibTrans" cxnId="{C96EA524-ACC1-43C9-A245-154B2C9D392D}">
      <dgm:prSet/>
      <dgm:spPr/>
      <dgm:t>
        <a:bodyPr/>
        <a:lstStyle/>
        <a:p>
          <a:endParaRPr lang="nl-NL"/>
        </a:p>
      </dgm:t>
    </dgm:pt>
    <dgm:pt modelId="{124F678E-D36E-4906-BA9B-5DE76BEE894C}">
      <dgm:prSet phldrT="[Tekst]"/>
      <dgm:spPr/>
      <dgm:t>
        <a:bodyPr/>
        <a:lstStyle/>
        <a:p>
          <a:r>
            <a:rPr lang="nl-NL" dirty="0" smtClean="0"/>
            <a:t>Inspanning</a:t>
          </a:r>
          <a:endParaRPr lang="nl-NL" dirty="0"/>
        </a:p>
      </dgm:t>
    </dgm:pt>
    <dgm:pt modelId="{C4494AB0-9B48-4DC2-9BBB-9472EF17978D}" type="parTrans" cxnId="{307CA052-B3F1-4099-A591-8783E33746DF}">
      <dgm:prSet/>
      <dgm:spPr/>
      <dgm:t>
        <a:bodyPr/>
        <a:lstStyle/>
        <a:p>
          <a:endParaRPr lang="nl-NL"/>
        </a:p>
      </dgm:t>
    </dgm:pt>
    <dgm:pt modelId="{3F7B2985-1981-4B74-906D-31B18CF8D945}" type="sibTrans" cxnId="{307CA052-B3F1-4099-A591-8783E33746DF}">
      <dgm:prSet/>
      <dgm:spPr/>
      <dgm:t>
        <a:bodyPr/>
        <a:lstStyle/>
        <a:p>
          <a:endParaRPr lang="nl-NL"/>
        </a:p>
      </dgm:t>
    </dgm:pt>
    <dgm:pt modelId="{4F78B299-BD5A-4E22-AD8C-F772217069EF}" type="pres">
      <dgm:prSet presAssocID="{278275D6-06A2-428C-BD74-5CB4CA1076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31049B8B-681F-49A9-AA4B-9E342BD05949}" type="pres">
      <dgm:prSet presAssocID="{3606BEC3-2203-4EFE-978A-A3156603C6F1}" presName="hierRoot1" presStyleCnt="0"/>
      <dgm:spPr/>
    </dgm:pt>
    <dgm:pt modelId="{01F493F2-2A38-4080-9B74-5FEC62C0CD22}" type="pres">
      <dgm:prSet presAssocID="{3606BEC3-2203-4EFE-978A-A3156603C6F1}" presName="composite" presStyleCnt="0"/>
      <dgm:spPr/>
    </dgm:pt>
    <dgm:pt modelId="{2BCD0C53-A0BD-4B4E-844B-DDE09B5BCD06}" type="pres">
      <dgm:prSet presAssocID="{3606BEC3-2203-4EFE-978A-A3156603C6F1}" presName="background" presStyleLbl="node0" presStyleIdx="0" presStyleCnt="1"/>
      <dgm:spPr/>
    </dgm:pt>
    <dgm:pt modelId="{90DEBC74-0B49-4DE6-A045-581F0255D57F}" type="pres">
      <dgm:prSet presAssocID="{3606BEC3-2203-4EFE-978A-A3156603C6F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C509964-A872-4243-836F-0FA069A2576B}" type="pres">
      <dgm:prSet presAssocID="{3606BEC3-2203-4EFE-978A-A3156603C6F1}" presName="hierChild2" presStyleCnt="0"/>
      <dgm:spPr/>
    </dgm:pt>
    <dgm:pt modelId="{493D3B3D-F830-46A5-9E53-B11260FD0539}" type="pres">
      <dgm:prSet presAssocID="{F4C3FE99-595A-4092-BB8C-C252DC6F0141}" presName="Name10" presStyleLbl="parChTrans1D2" presStyleIdx="0" presStyleCnt="3"/>
      <dgm:spPr/>
      <dgm:t>
        <a:bodyPr/>
        <a:lstStyle/>
        <a:p>
          <a:endParaRPr lang="nl-NL"/>
        </a:p>
      </dgm:t>
    </dgm:pt>
    <dgm:pt modelId="{D173787C-748B-4295-9046-0A41AD143CB0}" type="pres">
      <dgm:prSet presAssocID="{F3D2E9D3-D4F5-4E93-8E22-BF1F9A84F8C2}" presName="hierRoot2" presStyleCnt="0"/>
      <dgm:spPr/>
    </dgm:pt>
    <dgm:pt modelId="{06DB36E2-3922-4BBB-8F0A-7CD781DA40C7}" type="pres">
      <dgm:prSet presAssocID="{F3D2E9D3-D4F5-4E93-8E22-BF1F9A84F8C2}" presName="composite2" presStyleCnt="0"/>
      <dgm:spPr/>
    </dgm:pt>
    <dgm:pt modelId="{548ECD69-89D9-4A07-9DDF-3938BA477DF5}" type="pres">
      <dgm:prSet presAssocID="{F3D2E9D3-D4F5-4E93-8E22-BF1F9A84F8C2}" presName="background2" presStyleLbl="node2" presStyleIdx="0" presStyleCnt="3"/>
      <dgm:spPr/>
    </dgm:pt>
    <dgm:pt modelId="{0C128E1D-B8D3-4EA7-A175-FA51899186DD}" type="pres">
      <dgm:prSet presAssocID="{F3D2E9D3-D4F5-4E93-8E22-BF1F9A84F8C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3F829F9-5CD0-4517-B7E5-8DDCFC7C1AB8}" type="pres">
      <dgm:prSet presAssocID="{F3D2E9D3-D4F5-4E93-8E22-BF1F9A84F8C2}" presName="hierChild3" presStyleCnt="0"/>
      <dgm:spPr/>
    </dgm:pt>
    <dgm:pt modelId="{3B309FD1-2A06-4B58-B9E7-0CA9C9A219F3}" type="pres">
      <dgm:prSet presAssocID="{3C528CF2-8A2E-4AB5-9363-681EF18192D4}" presName="Name17" presStyleLbl="parChTrans1D3" presStyleIdx="0" presStyleCnt="3"/>
      <dgm:spPr/>
      <dgm:t>
        <a:bodyPr/>
        <a:lstStyle/>
        <a:p>
          <a:endParaRPr lang="nl-NL"/>
        </a:p>
      </dgm:t>
    </dgm:pt>
    <dgm:pt modelId="{97BF88EB-F7C3-417F-94F0-3F0921F52FB0}" type="pres">
      <dgm:prSet presAssocID="{24CA565A-C46D-4552-9AC3-B45ECAD2FBA7}" presName="hierRoot3" presStyleCnt="0"/>
      <dgm:spPr/>
    </dgm:pt>
    <dgm:pt modelId="{9058DD5F-85FD-4145-806D-373E41029040}" type="pres">
      <dgm:prSet presAssocID="{24CA565A-C46D-4552-9AC3-B45ECAD2FBA7}" presName="composite3" presStyleCnt="0"/>
      <dgm:spPr/>
    </dgm:pt>
    <dgm:pt modelId="{0951EED7-BBB8-4A1C-8895-17EF150E4238}" type="pres">
      <dgm:prSet presAssocID="{24CA565A-C46D-4552-9AC3-B45ECAD2FBA7}" presName="background3" presStyleLbl="node3" presStyleIdx="0" presStyleCnt="3"/>
      <dgm:spPr/>
    </dgm:pt>
    <dgm:pt modelId="{266AE132-F120-4B2B-AD9D-8C0F0BF82072}" type="pres">
      <dgm:prSet presAssocID="{24CA565A-C46D-4552-9AC3-B45ECAD2FBA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2065E0C-FC96-413B-9572-6E979B12AFA9}" type="pres">
      <dgm:prSet presAssocID="{24CA565A-C46D-4552-9AC3-B45ECAD2FBA7}" presName="hierChild4" presStyleCnt="0"/>
      <dgm:spPr/>
    </dgm:pt>
    <dgm:pt modelId="{C8847057-971F-4DDD-A3B5-04BED16DD7F3}" type="pres">
      <dgm:prSet presAssocID="{4357CB9F-BBAE-44E4-9C19-9C192E58DC20}" presName="Name23" presStyleLbl="parChTrans1D4" presStyleIdx="0" presStyleCnt="4"/>
      <dgm:spPr/>
      <dgm:t>
        <a:bodyPr/>
        <a:lstStyle/>
        <a:p>
          <a:endParaRPr lang="nl-NL"/>
        </a:p>
      </dgm:t>
    </dgm:pt>
    <dgm:pt modelId="{D6477800-9756-40F2-976A-608AC2658E7D}" type="pres">
      <dgm:prSet presAssocID="{EDAA6EA3-75C1-49F4-A1F5-DDE76F583A9B}" presName="hierRoot4" presStyleCnt="0"/>
      <dgm:spPr/>
    </dgm:pt>
    <dgm:pt modelId="{15ABB367-5468-4571-935C-6908EB3D2D3B}" type="pres">
      <dgm:prSet presAssocID="{EDAA6EA3-75C1-49F4-A1F5-DDE76F583A9B}" presName="composite4" presStyleCnt="0"/>
      <dgm:spPr/>
    </dgm:pt>
    <dgm:pt modelId="{99A188B0-C453-47F0-8CBB-39E5640B7ECF}" type="pres">
      <dgm:prSet presAssocID="{EDAA6EA3-75C1-49F4-A1F5-DDE76F583A9B}" presName="background4" presStyleLbl="node4" presStyleIdx="0" presStyleCnt="4"/>
      <dgm:spPr/>
    </dgm:pt>
    <dgm:pt modelId="{1B932916-AE2E-495F-8C1E-1DE9FB509E77}" type="pres">
      <dgm:prSet presAssocID="{EDAA6EA3-75C1-49F4-A1F5-DDE76F583A9B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32F283F-10AE-4174-9683-B388AF4CB25E}" type="pres">
      <dgm:prSet presAssocID="{EDAA6EA3-75C1-49F4-A1F5-DDE76F583A9B}" presName="hierChild5" presStyleCnt="0"/>
      <dgm:spPr/>
    </dgm:pt>
    <dgm:pt modelId="{02B25A8B-64CD-4BF3-869F-AFAC23139565}" type="pres">
      <dgm:prSet presAssocID="{C01260D3-0076-4411-90DD-22F0D6BD9DC5}" presName="Name17" presStyleLbl="parChTrans1D3" presStyleIdx="1" presStyleCnt="3"/>
      <dgm:spPr/>
      <dgm:t>
        <a:bodyPr/>
        <a:lstStyle/>
        <a:p>
          <a:endParaRPr lang="nl-NL"/>
        </a:p>
      </dgm:t>
    </dgm:pt>
    <dgm:pt modelId="{5F8837AC-1435-4562-B61C-57A4127953F6}" type="pres">
      <dgm:prSet presAssocID="{4DF64710-C182-4A07-B307-024870254FAD}" presName="hierRoot3" presStyleCnt="0"/>
      <dgm:spPr/>
    </dgm:pt>
    <dgm:pt modelId="{95E3BF90-5550-4F98-8F5E-9986B3FB439D}" type="pres">
      <dgm:prSet presAssocID="{4DF64710-C182-4A07-B307-024870254FAD}" presName="composite3" presStyleCnt="0"/>
      <dgm:spPr/>
    </dgm:pt>
    <dgm:pt modelId="{71207FC6-1BA4-4B2F-95D1-7D3279B2E777}" type="pres">
      <dgm:prSet presAssocID="{4DF64710-C182-4A07-B307-024870254FAD}" presName="background3" presStyleLbl="node3" presStyleIdx="1" presStyleCnt="3"/>
      <dgm:spPr/>
    </dgm:pt>
    <dgm:pt modelId="{E4B5A948-2773-4CB6-8BFB-E74F940E7CFC}" type="pres">
      <dgm:prSet presAssocID="{4DF64710-C182-4A07-B307-024870254FA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6CDDF3E-80D6-4BC2-A71C-08C7AB3D3631}" type="pres">
      <dgm:prSet presAssocID="{4DF64710-C182-4A07-B307-024870254FAD}" presName="hierChild4" presStyleCnt="0"/>
      <dgm:spPr/>
    </dgm:pt>
    <dgm:pt modelId="{6CA96E05-E793-465D-8135-F7AD202166C4}" type="pres">
      <dgm:prSet presAssocID="{077AAEBB-F7FA-4D77-9AEA-CC21545C6F62}" presName="Name23" presStyleLbl="parChTrans1D4" presStyleIdx="1" presStyleCnt="4"/>
      <dgm:spPr/>
      <dgm:t>
        <a:bodyPr/>
        <a:lstStyle/>
        <a:p>
          <a:endParaRPr lang="nl-NL"/>
        </a:p>
      </dgm:t>
    </dgm:pt>
    <dgm:pt modelId="{EA38F402-239C-4060-BD9D-6120FE485F8F}" type="pres">
      <dgm:prSet presAssocID="{FA26A506-57D7-4159-B166-8C2D42ED90E8}" presName="hierRoot4" presStyleCnt="0"/>
      <dgm:spPr/>
    </dgm:pt>
    <dgm:pt modelId="{AE15BA16-BBBE-41B1-AA88-D3A902C8944C}" type="pres">
      <dgm:prSet presAssocID="{FA26A506-57D7-4159-B166-8C2D42ED90E8}" presName="composite4" presStyleCnt="0"/>
      <dgm:spPr/>
    </dgm:pt>
    <dgm:pt modelId="{524B539E-0CA3-4022-8738-5C17944F0AB1}" type="pres">
      <dgm:prSet presAssocID="{FA26A506-57D7-4159-B166-8C2D42ED90E8}" presName="background4" presStyleLbl="node4" presStyleIdx="1" presStyleCnt="4"/>
      <dgm:spPr/>
    </dgm:pt>
    <dgm:pt modelId="{2832875E-2AF3-4711-AA5F-C40C7F5137AB}" type="pres">
      <dgm:prSet presAssocID="{FA26A506-57D7-4159-B166-8C2D42ED90E8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DD3FD6B-BEB7-4597-AF77-EA55E9E4445E}" type="pres">
      <dgm:prSet presAssocID="{FA26A506-57D7-4159-B166-8C2D42ED90E8}" presName="hierChild5" presStyleCnt="0"/>
      <dgm:spPr/>
    </dgm:pt>
    <dgm:pt modelId="{C11B3081-6D17-4B90-B84E-04B8E6E43157}" type="pres">
      <dgm:prSet presAssocID="{28B704FB-3334-487B-BEC7-20E90FC55DBE}" presName="Name23" presStyleLbl="parChTrans1D4" presStyleIdx="2" presStyleCnt="4"/>
      <dgm:spPr/>
      <dgm:t>
        <a:bodyPr/>
        <a:lstStyle/>
        <a:p>
          <a:endParaRPr lang="nl-NL"/>
        </a:p>
      </dgm:t>
    </dgm:pt>
    <dgm:pt modelId="{A20F2AF7-186E-4A51-848C-3A91D118289C}" type="pres">
      <dgm:prSet presAssocID="{649B6D64-D000-4606-A1A4-07EF8ECD370B}" presName="hierRoot4" presStyleCnt="0"/>
      <dgm:spPr/>
    </dgm:pt>
    <dgm:pt modelId="{44E8B669-F714-4330-BEA4-B740D91ECB9C}" type="pres">
      <dgm:prSet presAssocID="{649B6D64-D000-4606-A1A4-07EF8ECD370B}" presName="composite4" presStyleCnt="0"/>
      <dgm:spPr/>
    </dgm:pt>
    <dgm:pt modelId="{2851271D-F993-4B7A-81B5-5764D6B23B05}" type="pres">
      <dgm:prSet presAssocID="{649B6D64-D000-4606-A1A4-07EF8ECD370B}" presName="background4" presStyleLbl="node4" presStyleIdx="2" presStyleCnt="4"/>
      <dgm:spPr/>
    </dgm:pt>
    <dgm:pt modelId="{663BA2AF-D571-4A8D-9F63-5330249540A0}" type="pres">
      <dgm:prSet presAssocID="{649B6D64-D000-4606-A1A4-07EF8ECD370B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B2DE6DF-E47C-4426-AAD6-17EA1B73D585}" type="pres">
      <dgm:prSet presAssocID="{649B6D64-D000-4606-A1A4-07EF8ECD370B}" presName="hierChild5" presStyleCnt="0"/>
      <dgm:spPr/>
    </dgm:pt>
    <dgm:pt modelId="{F48D2E81-2949-4C1E-81EA-EC6ED10169E1}" type="pres">
      <dgm:prSet presAssocID="{D6377D81-563B-4F34-BEE8-869930A4153D}" presName="Name10" presStyleLbl="parChTrans1D2" presStyleIdx="1" presStyleCnt="3"/>
      <dgm:spPr/>
      <dgm:t>
        <a:bodyPr/>
        <a:lstStyle/>
        <a:p>
          <a:endParaRPr lang="nl-NL"/>
        </a:p>
      </dgm:t>
    </dgm:pt>
    <dgm:pt modelId="{AEB31CBA-B050-47D2-AB7F-F186FF31615D}" type="pres">
      <dgm:prSet presAssocID="{E1CAB4D6-3F87-4A74-8185-3077A5DA7279}" presName="hierRoot2" presStyleCnt="0"/>
      <dgm:spPr/>
    </dgm:pt>
    <dgm:pt modelId="{170A5B2B-C18D-42BC-892F-FF90884FBBC3}" type="pres">
      <dgm:prSet presAssocID="{E1CAB4D6-3F87-4A74-8185-3077A5DA7279}" presName="composite2" presStyleCnt="0"/>
      <dgm:spPr/>
    </dgm:pt>
    <dgm:pt modelId="{35A19CD7-FCF4-4DDB-B4BC-9A61AE8B3D0A}" type="pres">
      <dgm:prSet presAssocID="{E1CAB4D6-3F87-4A74-8185-3077A5DA7279}" presName="background2" presStyleLbl="node2" presStyleIdx="1" presStyleCnt="3"/>
      <dgm:spPr/>
    </dgm:pt>
    <dgm:pt modelId="{93AA6AF0-A46E-4B9C-800A-049259CE2EE7}" type="pres">
      <dgm:prSet presAssocID="{E1CAB4D6-3F87-4A74-8185-3077A5DA727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B844681-2826-4B72-811D-8BB9CBA7FC07}" type="pres">
      <dgm:prSet presAssocID="{E1CAB4D6-3F87-4A74-8185-3077A5DA7279}" presName="hierChild3" presStyleCnt="0"/>
      <dgm:spPr/>
    </dgm:pt>
    <dgm:pt modelId="{6BD4BE65-D9A9-48A0-B85F-7AB944F647A6}" type="pres">
      <dgm:prSet presAssocID="{E07F1947-6EE7-4A80-8403-F426ADB0B381}" presName="Name10" presStyleLbl="parChTrans1D2" presStyleIdx="2" presStyleCnt="3"/>
      <dgm:spPr/>
      <dgm:t>
        <a:bodyPr/>
        <a:lstStyle/>
        <a:p>
          <a:endParaRPr lang="nl-NL"/>
        </a:p>
      </dgm:t>
    </dgm:pt>
    <dgm:pt modelId="{59192B5E-48FE-439B-B127-9A3C22CAA510}" type="pres">
      <dgm:prSet presAssocID="{98FCDE37-08D3-4FD5-A8B9-6B5D5E477CE7}" presName="hierRoot2" presStyleCnt="0"/>
      <dgm:spPr/>
    </dgm:pt>
    <dgm:pt modelId="{E4E4FB91-F903-41DC-886E-2CE9DAE4DD43}" type="pres">
      <dgm:prSet presAssocID="{98FCDE37-08D3-4FD5-A8B9-6B5D5E477CE7}" presName="composite2" presStyleCnt="0"/>
      <dgm:spPr/>
    </dgm:pt>
    <dgm:pt modelId="{B784206E-745A-4126-B247-692695A31579}" type="pres">
      <dgm:prSet presAssocID="{98FCDE37-08D3-4FD5-A8B9-6B5D5E477CE7}" presName="background2" presStyleLbl="node2" presStyleIdx="2" presStyleCnt="3"/>
      <dgm:spPr/>
    </dgm:pt>
    <dgm:pt modelId="{C9E548DC-33B4-41A6-B4B8-55691959DC82}" type="pres">
      <dgm:prSet presAssocID="{98FCDE37-08D3-4FD5-A8B9-6B5D5E477CE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10789F5-6F05-4A63-8240-CA41B38300FF}" type="pres">
      <dgm:prSet presAssocID="{98FCDE37-08D3-4FD5-A8B9-6B5D5E477CE7}" presName="hierChild3" presStyleCnt="0"/>
      <dgm:spPr/>
    </dgm:pt>
    <dgm:pt modelId="{FE44267F-ACDB-4DC1-AE00-52AE92BC6063}" type="pres">
      <dgm:prSet presAssocID="{2CF1E446-3B20-4FCF-AE05-0963C89A2D60}" presName="Name17" presStyleLbl="parChTrans1D3" presStyleIdx="2" presStyleCnt="3"/>
      <dgm:spPr/>
      <dgm:t>
        <a:bodyPr/>
        <a:lstStyle/>
        <a:p>
          <a:endParaRPr lang="nl-NL"/>
        </a:p>
      </dgm:t>
    </dgm:pt>
    <dgm:pt modelId="{5C339F9D-538C-4BA4-B6B2-57A458EE5D4A}" type="pres">
      <dgm:prSet presAssocID="{E2A0DCB4-A157-46E5-A2A2-0A2FBCC06096}" presName="hierRoot3" presStyleCnt="0"/>
      <dgm:spPr/>
    </dgm:pt>
    <dgm:pt modelId="{92732C33-C73C-4E26-A300-0F0B7E622856}" type="pres">
      <dgm:prSet presAssocID="{E2A0DCB4-A157-46E5-A2A2-0A2FBCC06096}" presName="composite3" presStyleCnt="0"/>
      <dgm:spPr/>
    </dgm:pt>
    <dgm:pt modelId="{2A3D0B89-160E-4093-AF7D-E8B7EE644377}" type="pres">
      <dgm:prSet presAssocID="{E2A0DCB4-A157-46E5-A2A2-0A2FBCC06096}" presName="background3" presStyleLbl="node3" presStyleIdx="2" presStyleCnt="3"/>
      <dgm:spPr/>
    </dgm:pt>
    <dgm:pt modelId="{9E253755-57D4-4AF4-BEF8-7C02C0FE3A41}" type="pres">
      <dgm:prSet presAssocID="{E2A0DCB4-A157-46E5-A2A2-0A2FBCC0609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9325781-CA64-4774-9948-48FDCEC093CB}" type="pres">
      <dgm:prSet presAssocID="{E2A0DCB4-A157-46E5-A2A2-0A2FBCC06096}" presName="hierChild4" presStyleCnt="0"/>
      <dgm:spPr/>
    </dgm:pt>
    <dgm:pt modelId="{CEB49DAB-588E-4786-975E-8E3458B0CA6C}" type="pres">
      <dgm:prSet presAssocID="{C4494AB0-9B48-4DC2-9BBB-9472EF17978D}" presName="Name23" presStyleLbl="parChTrans1D4" presStyleIdx="3" presStyleCnt="4"/>
      <dgm:spPr/>
      <dgm:t>
        <a:bodyPr/>
        <a:lstStyle/>
        <a:p>
          <a:endParaRPr lang="nl-NL"/>
        </a:p>
      </dgm:t>
    </dgm:pt>
    <dgm:pt modelId="{438B31DA-691A-4506-A792-3DD91BD4835C}" type="pres">
      <dgm:prSet presAssocID="{124F678E-D36E-4906-BA9B-5DE76BEE894C}" presName="hierRoot4" presStyleCnt="0"/>
      <dgm:spPr/>
    </dgm:pt>
    <dgm:pt modelId="{136E4018-89E5-4092-8D8F-4556E19A665C}" type="pres">
      <dgm:prSet presAssocID="{124F678E-D36E-4906-BA9B-5DE76BEE894C}" presName="composite4" presStyleCnt="0"/>
      <dgm:spPr/>
    </dgm:pt>
    <dgm:pt modelId="{F1F7C817-ADCF-469D-B4D2-4130F020FD72}" type="pres">
      <dgm:prSet presAssocID="{124F678E-D36E-4906-BA9B-5DE76BEE894C}" presName="background4" presStyleLbl="node4" presStyleIdx="3" presStyleCnt="4"/>
      <dgm:spPr/>
    </dgm:pt>
    <dgm:pt modelId="{02D529EE-8079-4A99-9BEA-FD60914DB6A1}" type="pres">
      <dgm:prSet presAssocID="{124F678E-D36E-4906-BA9B-5DE76BEE894C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6F0DD7E-CFD5-43E3-BECE-9D8067A2C968}" type="pres">
      <dgm:prSet presAssocID="{124F678E-D36E-4906-BA9B-5DE76BEE894C}" presName="hierChild5" presStyleCnt="0"/>
      <dgm:spPr/>
    </dgm:pt>
  </dgm:ptLst>
  <dgm:cxnLst>
    <dgm:cxn modelId="{593C88CB-A281-4172-AC7B-59D676BB9A0C}" type="presOf" srcId="{4357CB9F-BBAE-44E4-9C19-9C192E58DC20}" destId="{C8847057-971F-4DDD-A3B5-04BED16DD7F3}" srcOrd="0" destOrd="0" presId="urn:microsoft.com/office/officeart/2005/8/layout/hierarchy1"/>
    <dgm:cxn modelId="{31F2B307-8838-4C06-BA35-963E7AAD7C5D}" type="presOf" srcId="{124F678E-D36E-4906-BA9B-5DE76BEE894C}" destId="{02D529EE-8079-4A99-9BEA-FD60914DB6A1}" srcOrd="0" destOrd="0" presId="urn:microsoft.com/office/officeart/2005/8/layout/hierarchy1"/>
    <dgm:cxn modelId="{FC62B9F3-E707-4755-8FF6-672AB69D3239}" type="presOf" srcId="{649B6D64-D000-4606-A1A4-07EF8ECD370B}" destId="{663BA2AF-D571-4A8D-9F63-5330249540A0}" srcOrd="0" destOrd="0" presId="urn:microsoft.com/office/officeart/2005/8/layout/hierarchy1"/>
    <dgm:cxn modelId="{B09C54D5-B47A-40A1-BF43-3446DAD47BD4}" srcId="{3606BEC3-2203-4EFE-978A-A3156603C6F1}" destId="{98FCDE37-08D3-4FD5-A8B9-6B5D5E477CE7}" srcOrd="2" destOrd="0" parTransId="{E07F1947-6EE7-4A80-8403-F426ADB0B381}" sibTransId="{28B1D2AA-965A-4680-99F6-82EB09B71731}"/>
    <dgm:cxn modelId="{C96EA524-ACC1-43C9-A245-154B2C9D392D}" srcId="{24CA565A-C46D-4552-9AC3-B45ECAD2FBA7}" destId="{EDAA6EA3-75C1-49F4-A1F5-DDE76F583A9B}" srcOrd="0" destOrd="0" parTransId="{4357CB9F-BBAE-44E4-9C19-9C192E58DC20}" sibTransId="{CA0A8F55-53E3-4FC9-B432-ACAFA571A39D}"/>
    <dgm:cxn modelId="{22512668-47D9-483F-8692-10AB73CA70A9}" type="presOf" srcId="{3C528CF2-8A2E-4AB5-9363-681EF18192D4}" destId="{3B309FD1-2A06-4B58-B9E7-0CA9C9A219F3}" srcOrd="0" destOrd="0" presId="urn:microsoft.com/office/officeart/2005/8/layout/hierarchy1"/>
    <dgm:cxn modelId="{A5E15978-251F-45B5-86AE-32DC1B8794AB}" srcId="{98FCDE37-08D3-4FD5-A8B9-6B5D5E477CE7}" destId="{E2A0DCB4-A157-46E5-A2A2-0A2FBCC06096}" srcOrd="0" destOrd="0" parTransId="{2CF1E446-3B20-4FCF-AE05-0963C89A2D60}" sibTransId="{836588BB-FE8D-4F8C-AAE4-3F74390A7636}"/>
    <dgm:cxn modelId="{22C380F3-9C85-42D4-8497-1921FD00D9FF}" type="presOf" srcId="{24CA565A-C46D-4552-9AC3-B45ECAD2FBA7}" destId="{266AE132-F120-4B2B-AD9D-8C0F0BF82072}" srcOrd="0" destOrd="0" presId="urn:microsoft.com/office/officeart/2005/8/layout/hierarchy1"/>
    <dgm:cxn modelId="{49D11B76-0BFC-4A3B-A989-46E68695D768}" srcId="{278275D6-06A2-428C-BD74-5CB4CA107655}" destId="{3606BEC3-2203-4EFE-978A-A3156603C6F1}" srcOrd="0" destOrd="0" parTransId="{F3F9E34C-9AF8-4B75-AFB3-15D7F3FDC16D}" sibTransId="{4C2F3EB2-18E0-47A9-BE5D-E74CF6BC224B}"/>
    <dgm:cxn modelId="{CC4437C0-7727-4CD2-8F42-AB084BF731C2}" srcId="{3606BEC3-2203-4EFE-978A-A3156603C6F1}" destId="{F3D2E9D3-D4F5-4E93-8E22-BF1F9A84F8C2}" srcOrd="0" destOrd="0" parTransId="{F4C3FE99-595A-4092-BB8C-C252DC6F0141}" sibTransId="{505D921F-4B1F-4859-8FB1-D0DB4E4F086B}"/>
    <dgm:cxn modelId="{DD47B923-882F-44BB-A617-221F19A6ECAC}" type="presOf" srcId="{E07F1947-6EE7-4A80-8403-F426ADB0B381}" destId="{6BD4BE65-D9A9-48A0-B85F-7AB944F647A6}" srcOrd="0" destOrd="0" presId="urn:microsoft.com/office/officeart/2005/8/layout/hierarchy1"/>
    <dgm:cxn modelId="{39742507-C6EF-4518-95CC-00C9787C81D0}" type="presOf" srcId="{E2A0DCB4-A157-46E5-A2A2-0A2FBCC06096}" destId="{9E253755-57D4-4AF4-BEF8-7C02C0FE3A41}" srcOrd="0" destOrd="0" presId="urn:microsoft.com/office/officeart/2005/8/layout/hierarchy1"/>
    <dgm:cxn modelId="{52ADCC3A-154B-4164-B1AA-212AC43565C4}" srcId="{F3D2E9D3-D4F5-4E93-8E22-BF1F9A84F8C2}" destId="{24CA565A-C46D-4552-9AC3-B45ECAD2FBA7}" srcOrd="0" destOrd="0" parTransId="{3C528CF2-8A2E-4AB5-9363-681EF18192D4}" sibTransId="{9B4B421D-5164-40D6-9FA5-AF0A7C7E06F1}"/>
    <dgm:cxn modelId="{34FAB890-9FE7-4AC1-82E3-79E3969177E3}" srcId="{3606BEC3-2203-4EFE-978A-A3156603C6F1}" destId="{E1CAB4D6-3F87-4A74-8185-3077A5DA7279}" srcOrd="1" destOrd="0" parTransId="{D6377D81-563B-4F34-BEE8-869930A4153D}" sibTransId="{B7BE4B69-1D67-49DC-B0B0-4FF9476FA5E2}"/>
    <dgm:cxn modelId="{243B3B57-154D-4585-B286-318491B0D5F7}" type="presOf" srcId="{28B704FB-3334-487B-BEC7-20E90FC55DBE}" destId="{C11B3081-6D17-4B90-B84E-04B8E6E43157}" srcOrd="0" destOrd="0" presId="urn:microsoft.com/office/officeart/2005/8/layout/hierarchy1"/>
    <dgm:cxn modelId="{393C87CA-09D5-4BF3-B20C-229322C0456E}" type="presOf" srcId="{C4494AB0-9B48-4DC2-9BBB-9472EF17978D}" destId="{CEB49DAB-588E-4786-975E-8E3458B0CA6C}" srcOrd="0" destOrd="0" presId="urn:microsoft.com/office/officeart/2005/8/layout/hierarchy1"/>
    <dgm:cxn modelId="{25CC232F-0D1B-483E-9BFA-B49B4E04DB80}" type="presOf" srcId="{3606BEC3-2203-4EFE-978A-A3156603C6F1}" destId="{90DEBC74-0B49-4DE6-A045-581F0255D57F}" srcOrd="0" destOrd="0" presId="urn:microsoft.com/office/officeart/2005/8/layout/hierarchy1"/>
    <dgm:cxn modelId="{446C0223-D5A9-4ECA-987B-FA0E061399A2}" type="presOf" srcId="{98FCDE37-08D3-4FD5-A8B9-6B5D5E477CE7}" destId="{C9E548DC-33B4-41A6-B4B8-55691959DC82}" srcOrd="0" destOrd="0" presId="urn:microsoft.com/office/officeart/2005/8/layout/hierarchy1"/>
    <dgm:cxn modelId="{307CA052-B3F1-4099-A591-8783E33746DF}" srcId="{E2A0DCB4-A157-46E5-A2A2-0A2FBCC06096}" destId="{124F678E-D36E-4906-BA9B-5DE76BEE894C}" srcOrd="0" destOrd="0" parTransId="{C4494AB0-9B48-4DC2-9BBB-9472EF17978D}" sibTransId="{3F7B2985-1981-4B74-906D-31B18CF8D945}"/>
    <dgm:cxn modelId="{4F72A565-CBF9-4ED7-83FE-6622EAA7C2DD}" type="presOf" srcId="{D6377D81-563B-4F34-BEE8-869930A4153D}" destId="{F48D2E81-2949-4C1E-81EA-EC6ED10169E1}" srcOrd="0" destOrd="0" presId="urn:microsoft.com/office/officeart/2005/8/layout/hierarchy1"/>
    <dgm:cxn modelId="{577ED8C7-160B-44ED-8E47-B63A911752DB}" type="presOf" srcId="{F4C3FE99-595A-4092-BB8C-C252DC6F0141}" destId="{493D3B3D-F830-46A5-9E53-B11260FD0539}" srcOrd="0" destOrd="0" presId="urn:microsoft.com/office/officeart/2005/8/layout/hierarchy1"/>
    <dgm:cxn modelId="{A2E5BCD1-A534-4B44-BFAE-BBDE538216EF}" srcId="{4DF64710-C182-4A07-B307-024870254FAD}" destId="{FA26A506-57D7-4159-B166-8C2D42ED90E8}" srcOrd="0" destOrd="0" parTransId="{077AAEBB-F7FA-4D77-9AEA-CC21545C6F62}" sibTransId="{2291E738-09BD-481A-9BE3-702D2AAB90CA}"/>
    <dgm:cxn modelId="{51F76B26-DEBE-4450-A331-D19AFC08A578}" type="presOf" srcId="{EDAA6EA3-75C1-49F4-A1F5-DDE76F583A9B}" destId="{1B932916-AE2E-495F-8C1E-1DE9FB509E77}" srcOrd="0" destOrd="0" presId="urn:microsoft.com/office/officeart/2005/8/layout/hierarchy1"/>
    <dgm:cxn modelId="{0CC9616C-4C0F-4946-AB36-32A399873E27}" type="presOf" srcId="{FA26A506-57D7-4159-B166-8C2D42ED90E8}" destId="{2832875E-2AF3-4711-AA5F-C40C7F5137AB}" srcOrd="0" destOrd="0" presId="urn:microsoft.com/office/officeart/2005/8/layout/hierarchy1"/>
    <dgm:cxn modelId="{407BB7C0-122A-4C57-8507-3545D1E79B95}" srcId="{F3D2E9D3-D4F5-4E93-8E22-BF1F9A84F8C2}" destId="{4DF64710-C182-4A07-B307-024870254FAD}" srcOrd="1" destOrd="0" parTransId="{C01260D3-0076-4411-90DD-22F0D6BD9DC5}" sibTransId="{2BC5CECB-972A-414F-8023-248035757FED}"/>
    <dgm:cxn modelId="{6CE4F4BA-7BD4-48DE-9189-982D9C6BB217}" type="presOf" srcId="{E1CAB4D6-3F87-4A74-8185-3077A5DA7279}" destId="{93AA6AF0-A46E-4B9C-800A-049259CE2EE7}" srcOrd="0" destOrd="0" presId="urn:microsoft.com/office/officeart/2005/8/layout/hierarchy1"/>
    <dgm:cxn modelId="{BEADC36E-8772-4ABD-A312-7FE648388D64}" srcId="{4DF64710-C182-4A07-B307-024870254FAD}" destId="{649B6D64-D000-4606-A1A4-07EF8ECD370B}" srcOrd="1" destOrd="0" parTransId="{28B704FB-3334-487B-BEC7-20E90FC55DBE}" sibTransId="{28F83D21-3E76-40CA-A761-B55BAC153C7A}"/>
    <dgm:cxn modelId="{6D1249AD-9310-4113-BBD1-09A38DC24C41}" type="presOf" srcId="{C01260D3-0076-4411-90DD-22F0D6BD9DC5}" destId="{02B25A8B-64CD-4BF3-869F-AFAC23139565}" srcOrd="0" destOrd="0" presId="urn:microsoft.com/office/officeart/2005/8/layout/hierarchy1"/>
    <dgm:cxn modelId="{7E105637-837F-4190-BA65-AEE1CB9BE5E1}" type="presOf" srcId="{077AAEBB-F7FA-4D77-9AEA-CC21545C6F62}" destId="{6CA96E05-E793-465D-8135-F7AD202166C4}" srcOrd="0" destOrd="0" presId="urn:microsoft.com/office/officeart/2005/8/layout/hierarchy1"/>
    <dgm:cxn modelId="{B3E63FBC-5270-466D-9318-24A88C2C398C}" type="presOf" srcId="{278275D6-06A2-428C-BD74-5CB4CA107655}" destId="{4F78B299-BD5A-4E22-AD8C-F772217069EF}" srcOrd="0" destOrd="0" presId="urn:microsoft.com/office/officeart/2005/8/layout/hierarchy1"/>
    <dgm:cxn modelId="{6EFAEBCB-6892-41AB-9049-8C8F64A74D9A}" type="presOf" srcId="{F3D2E9D3-D4F5-4E93-8E22-BF1F9A84F8C2}" destId="{0C128E1D-B8D3-4EA7-A175-FA51899186DD}" srcOrd="0" destOrd="0" presId="urn:microsoft.com/office/officeart/2005/8/layout/hierarchy1"/>
    <dgm:cxn modelId="{9873BCB9-2F15-4345-BB04-E85A63D7862A}" type="presOf" srcId="{2CF1E446-3B20-4FCF-AE05-0963C89A2D60}" destId="{FE44267F-ACDB-4DC1-AE00-52AE92BC6063}" srcOrd="0" destOrd="0" presId="urn:microsoft.com/office/officeart/2005/8/layout/hierarchy1"/>
    <dgm:cxn modelId="{C00A4F79-5FBD-4EE9-A8ED-9D509119993D}" type="presOf" srcId="{4DF64710-C182-4A07-B307-024870254FAD}" destId="{E4B5A948-2773-4CB6-8BFB-E74F940E7CFC}" srcOrd="0" destOrd="0" presId="urn:microsoft.com/office/officeart/2005/8/layout/hierarchy1"/>
    <dgm:cxn modelId="{B3885987-100D-49E3-B9FD-EC7EAF36322F}" type="presParOf" srcId="{4F78B299-BD5A-4E22-AD8C-F772217069EF}" destId="{31049B8B-681F-49A9-AA4B-9E342BD05949}" srcOrd="0" destOrd="0" presId="urn:microsoft.com/office/officeart/2005/8/layout/hierarchy1"/>
    <dgm:cxn modelId="{6BF2F0CD-22A6-4581-BD90-DC584D4313C5}" type="presParOf" srcId="{31049B8B-681F-49A9-AA4B-9E342BD05949}" destId="{01F493F2-2A38-4080-9B74-5FEC62C0CD22}" srcOrd="0" destOrd="0" presId="urn:microsoft.com/office/officeart/2005/8/layout/hierarchy1"/>
    <dgm:cxn modelId="{4B7CAA77-E11E-4DD0-B299-4F96F3E441E8}" type="presParOf" srcId="{01F493F2-2A38-4080-9B74-5FEC62C0CD22}" destId="{2BCD0C53-A0BD-4B4E-844B-DDE09B5BCD06}" srcOrd="0" destOrd="0" presId="urn:microsoft.com/office/officeart/2005/8/layout/hierarchy1"/>
    <dgm:cxn modelId="{F385E8BF-F7B2-48E3-91F2-3A8645AD07A8}" type="presParOf" srcId="{01F493F2-2A38-4080-9B74-5FEC62C0CD22}" destId="{90DEBC74-0B49-4DE6-A045-581F0255D57F}" srcOrd="1" destOrd="0" presId="urn:microsoft.com/office/officeart/2005/8/layout/hierarchy1"/>
    <dgm:cxn modelId="{C7691501-1AE1-4670-8070-2AD24F2837CE}" type="presParOf" srcId="{31049B8B-681F-49A9-AA4B-9E342BD05949}" destId="{9C509964-A872-4243-836F-0FA069A2576B}" srcOrd="1" destOrd="0" presId="urn:microsoft.com/office/officeart/2005/8/layout/hierarchy1"/>
    <dgm:cxn modelId="{5B1DE273-7A9A-4471-9A17-1F7447243DAE}" type="presParOf" srcId="{9C509964-A872-4243-836F-0FA069A2576B}" destId="{493D3B3D-F830-46A5-9E53-B11260FD0539}" srcOrd="0" destOrd="0" presId="urn:microsoft.com/office/officeart/2005/8/layout/hierarchy1"/>
    <dgm:cxn modelId="{47EC421F-AAD6-4D79-BAAF-5FB73047A837}" type="presParOf" srcId="{9C509964-A872-4243-836F-0FA069A2576B}" destId="{D173787C-748B-4295-9046-0A41AD143CB0}" srcOrd="1" destOrd="0" presId="urn:microsoft.com/office/officeart/2005/8/layout/hierarchy1"/>
    <dgm:cxn modelId="{E1E2EFEB-4901-4B03-AF21-E3752958F63E}" type="presParOf" srcId="{D173787C-748B-4295-9046-0A41AD143CB0}" destId="{06DB36E2-3922-4BBB-8F0A-7CD781DA40C7}" srcOrd="0" destOrd="0" presId="urn:microsoft.com/office/officeart/2005/8/layout/hierarchy1"/>
    <dgm:cxn modelId="{366C7045-5D69-4D39-8E00-65CD6CEC0003}" type="presParOf" srcId="{06DB36E2-3922-4BBB-8F0A-7CD781DA40C7}" destId="{548ECD69-89D9-4A07-9DDF-3938BA477DF5}" srcOrd="0" destOrd="0" presId="urn:microsoft.com/office/officeart/2005/8/layout/hierarchy1"/>
    <dgm:cxn modelId="{A439873B-DAC5-4A36-99F9-8EECEB5293EE}" type="presParOf" srcId="{06DB36E2-3922-4BBB-8F0A-7CD781DA40C7}" destId="{0C128E1D-B8D3-4EA7-A175-FA51899186DD}" srcOrd="1" destOrd="0" presId="urn:microsoft.com/office/officeart/2005/8/layout/hierarchy1"/>
    <dgm:cxn modelId="{68F81B9C-F35D-4336-ABEC-7EA0FCFDEEFE}" type="presParOf" srcId="{D173787C-748B-4295-9046-0A41AD143CB0}" destId="{43F829F9-5CD0-4517-B7E5-8DDCFC7C1AB8}" srcOrd="1" destOrd="0" presId="urn:microsoft.com/office/officeart/2005/8/layout/hierarchy1"/>
    <dgm:cxn modelId="{CC6E2161-1B0B-4AA8-9FAD-7FD233DC4DA7}" type="presParOf" srcId="{43F829F9-5CD0-4517-B7E5-8DDCFC7C1AB8}" destId="{3B309FD1-2A06-4B58-B9E7-0CA9C9A219F3}" srcOrd="0" destOrd="0" presId="urn:microsoft.com/office/officeart/2005/8/layout/hierarchy1"/>
    <dgm:cxn modelId="{749C006A-6011-43E5-8067-AA83D78FE1F6}" type="presParOf" srcId="{43F829F9-5CD0-4517-B7E5-8DDCFC7C1AB8}" destId="{97BF88EB-F7C3-417F-94F0-3F0921F52FB0}" srcOrd="1" destOrd="0" presId="urn:microsoft.com/office/officeart/2005/8/layout/hierarchy1"/>
    <dgm:cxn modelId="{8FF92865-31E1-44E8-9962-A99E5E6CDDF9}" type="presParOf" srcId="{97BF88EB-F7C3-417F-94F0-3F0921F52FB0}" destId="{9058DD5F-85FD-4145-806D-373E41029040}" srcOrd="0" destOrd="0" presId="urn:microsoft.com/office/officeart/2005/8/layout/hierarchy1"/>
    <dgm:cxn modelId="{DA91AC21-6201-4DDB-9919-8B5D1801F672}" type="presParOf" srcId="{9058DD5F-85FD-4145-806D-373E41029040}" destId="{0951EED7-BBB8-4A1C-8895-17EF150E4238}" srcOrd="0" destOrd="0" presId="urn:microsoft.com/office/officeart/2005/8/layout/hierarchy1"/>
    <dgm:cxn modelId="{8D8DB9A1-ECB1-4CA8-AF88-37970D2F75D6}" type="presParOf" srcId="{9058DD5F-85FD-4145-806D-373E41029040}" destId="{266AE132-F120-4B2B-AD9D-8C0F0BF82072}" srcOrd="1" destOrd="0" presId="urn:microsoft.com/office/officeart/2005/8/layout/hierarchy1"/>
    <dgm:cxn modelId="{72D15A5D-35A3-40D4-B6B0-5A172F72F928}" type="presParOf" srcId="{97BF88EB-F7C3-417F-94F0-3F0921F52FB0}" destId="{52065E0C-FC96-413B-9572-6E979B12AFA9}" srcOrd="1" destOrd="0" presId="urn:microsoft.com/office/officeart/2005/8/layout/hierarchy1"/>
    <dgm:cxn modelId="{017FCB19-6D28-4682-AC74-19599F1CA83B}" type="presParOf" srcId="{52065E0C-FC96-413B-9572-6E979B12AFA9}" destId="{C8847057-971F-4DDD-A3B5-04BED16DD7F3}" srcOrd="0" destOrd="0" presId="urn:microsoft.com/office/officeart/2005/8/layout/hierarchy1"/>
    <dgm:cxn modelId="{81E03005-E92C-40B5-BFE2-82DD09A1D30A}" type="presParOf" srcId="{52065E0C-FC96-413B-9572-6E979B12AFA9}" destId="{D6477800-9756-40F2-976A-608AC2658E7D}" srcOrd="1" destOrd="0" presId="urn:microsoft.com/office/officeart/2005/8/layout/hierarchy1"/>
    <dgm:cxn modelId="{9F388764-6B51-4AD8-A5C5-FCF8903A34E3}" type="presParOf" srcId="{D6477800-9756-40F2-976A-608AC2658E7D}" destId="{15ABB367-5468-4571-935C-6908EB3D2D3B}" srcOrd="0" destOrd="0" presId="urn:microsoft.com/office/officeart/2005/8/layout/hierarchy1"/>
    <dgm:cxn modelId="{FBA8D5E6-7169-402F-94DA-C753250AF919}" type="presParOf" srcId="{15ABB367-5468-4571-935C-6908EB3D2D3B}" destId="{99A188B0-C453-47F0-8CBB-39E5640B7ECF}" srcOrd="0" destOrd="0" presId="urn:microsoft.com/office/officeart/2005/8/layout/hierarchy1"/>
    <dgm:cxn modelId="{4CAF61AF-94F5-455D-805C-E555EA064504}" type="presParOf" srcId="{15ABB367-5468-4571-935C-6908EB3D2D3B}" destId="{1B932916-AE2E-495F-8C1E-1DE9FB509E77}" srcOrd="1" destOrd="0" presId="urn:microsoft.com/office/officeart/2005/8/layout/hierarchy1"/>
    <dgm:cxn modelId="{0BA76598-F953-44E3-B5E8-498D47E9B45F}" type="presParOf" srcId="{D6477800-9756-40F2-976A-608AC2658E7D}" destId="{932F283F-10AE-4174-9683-B388AF4CB25E}" srcOrd="1" destOrd="0" presId="urn:microsoft.com/office/officeart/2005/8/layout/hierarchy1"/>
    <dgm:cxn modelId="{BFF8C7B5-9862-452A-8F19-69E3B0D30DA2}" type="presParOf" srcId="{43F829F9-5CD0-4517-B7E5-8DDCFC7C1AB8}" destId="{02B25A8B-64CD-4BF3-869F-AFAC23139565}" srcOrd="2" destOrd="0" presId="urn:microsoft.com/office/officeart/2005/8/layout/hierarchy1"/>
    <dgm:cxn modelId="{3589C849-763D-42F5-ABE2-05E5EEE705B7}" type="presParOf" srcId="{43F829F9-5CD0-4517-B7E5-8DDCFC7C1AB8}" destId="{5F8837AC-1435-4562-B61C-57A4127953F6}" srcOrd="3" destOrd="0" presId="urn:microsoft.com/office/officeart/2005/8/layout/hierarchy1"/>
    <dgm:cxn modelId="{AF899F1D-5E8A-492F-A092-3D76CCC22F23}" type="presParOf" srcId="{5F8837AC-1435-4562-B61C-57A4127953F6}" destId="{95E3BF90-5550-4F98-8F5E-9986B3FB439D}" srcOrd="0" destOrd="0" presId="urn:microsoft.com/office/officeart/2005/8/layout/hierarchy1"/>
    <dgm:cxn modelId="{42AE7D6B-4EC2-42B8-B8D4-31483120C243}" type="presParOf" srcId="{95E3BF90-5550-4F98-8F5E-9986B3FB439D}" destId="{71207FC6-1BA4-4B2F-95D1-7D3279B2E777}" srcOrd="0" destOrd="0" presId="urn:microsoft.com/office/officeart/2005/8/layout/hierarchy1"/>
    <dgm:cxn modelId="{5CFC618E-1F0A-4A5E-8EEA-CB54AD8D0D6B}" type="presParOf" srcId="{95E3BF90-5550-4F98-8F5E-9986B3FB439D}" destId="{E4B5A948-2773-4CB6-8BFB-E74F940E7CFC}" srcOrd="1" destOrd="0" presId="urn:microsoft.com/office/officeart/2005/8/layout/hierarchy1"/>
    <dgm:cxn modelId="{0A8B8DF8-FFFA-4523-85FE-D503F8C22E13}" type="presParOf" srcId="{5F8837AC-1435-4562-B61C-57A4127953F6}" destId="{56CDDF3E-80D6-4BC2-A71C-08C7AB3D3631}" srcOrd="1" destOrd="0" presId="urn:microsoft.com/office/officeart/2005/8/layout/hierarchy1"/>
    <dgm:cxn modelId="{E2E2971D-9B6F-4131-80F8-05F5C99CBB1E}" type="presParOf" srcId="{56CDDF3E-80D6-4BC2-A71C-08C7AB3D3631}" destId="{6CA96E05-E793-465D-8135-F7AD202166C4}" srcOrd="0" destOrd="0" presId="urn:microsoft.com/office/officeart/2005/8/layout/hierarchy1"/>
    <dgm:cxn modelId="{E511041A-439B-4DEF-8F34-4B071A65F613}" type="presParOf" srcId="{56CDDF3E-80D6-4BC2-A71C-08C7AB3D3631}" destId="{EA38F402-239C-4060-BD9D-6120FE485F8F}" srcOrd="1" destOrd="0" presId="urn:microsoft.com/office/officeart/2005/8/layout/hierarchy1"/>
    <dgm:cxn modelId="{5433038D-770B-4211-B98F-5D60A9BED95D}" type="presParOf" srcId="{EA38F402-239C-4060-BD9D-6120FE485F8F}" destId="{AE15BA16-BBBE-41B1-AA88-D3A902C8944C}" srcOrd="0" destOrd="0" presId="urn:microsoft.com/office/officeart/2005/8/layout/hierarchy1"/>
    <dgm:cxn modelId="{8A22846E-E283-4C5B-8062-70B62111CCBC}" type="presParOf" srcId="{AE15BA16-BBBE-41B1-AA88-D3A902C8944C}" destId="{524B539E-0CA3-4022-8738-5C17944F0AB1}" srcOrd="0" destOrd="0" presId="urn:microsoft.com/office/officeart/2005/8/layout/hierarchy1"/>
    <dgm:cxn modelId="{DD29565E-85A8-41A8-B624-73D904228819}" type="presParOf" srcId="{AE15BA16-BBBE-41B1-AA88-D3A902C8944C}" destId="{2832875E-2AF3-4711-AA5F-C40C7F5137AB}" srcOrd="1" destOrd="0" presId="urn:microsoft.com/office/officeart/2005/8/layout/hierarchy1"/>
    <dgm:cxn modelId="{1987683E-B419-4062-8E24-408D2E55E0BC}" type="presParOf" srcId="{EA38F402-239C-4060-BD9D-6120FE485F8F}" destId="{FDD3FD6B-BEB7-4597-AF77-EA55E9E4445E}" srcOrd="1" destOrd="0" presId="urn:microsoft.com/office/officeart/2005/8/layout/hierarchy1"/>
    <dgm:cxn modelId="{419608FA-798C-4457-A251-7A2B95AFFF85}" type="presParOf" srcId="{56CDDF3E-80D6-4BC2-A71C-08C7AB3D3631}" destId="{C11B3081-6D17-4B90-B84E-04B8E6E43157}" srcOrd="2" destOrd="0" presId="urn:microsoft.com/office/officeart/2005/8/layout/hierarchy1"/>
    <dgm:cxn modelId="{77CA0D6D-D068-4BA4-B830-63D0480F2CF1}" type="presParOf" srcId="{56CDDF3E-80D6-4BC2-A71C-08C7AB3D3631}" destId="{A20F2AF7-186E-4A51-848C-3A91D118289C}" srcOrd="3" destOrd="0" presId="urn:microsoft.com/office/officeart/2005/8/layout/hierarchy1"/>
    <dgm:cxn modelId="{F669DC90-5525-4C60-B399-A4D52A261DFF}" type="presParOf" srcId="{A20F2AF7-186E-4A51-848C-3A91D118289C}" destId="{44E8B669-F714-4330-BEA4-B740D91ECB9C}" srcOrd="0" destOrd="0" presId="urn:microsoft.com/office/officeart/2005/8/layout/hierarchy1"/>
    <dgm:cxn modelId="{12A345BD-3A3F-4334-AE24-166A8AD6B3D9}" type="presParOf" srcId="{44E8B669-F714-4330-BEA4-B740D91ECB9C}" destId="{2851271D-F993-4B7A-81B5-5764D6B23B05}" srcOrd="0" destOrd="0" presId="urn:microsoft.com/office/officeart/2005/8/layout/hierarchy1"/>
    <dgm:cxn modelId="{5749BE21-B7C4-438E-9C60-B334B8A6332F}" type="presParOf" srcId="{44E8B669-F714-4330-BEA4-B740D91ECB9C}" destId="{663BA2AF-D571-4A8D-9F63-5330249540A0}" srcOrd="1" destOrd="0" presId="urn:microsoft.com/office/officeart/2005/8/layout/hierarchy1"/>
    <dgm:cxn modelId="{DC465BB0-0495-4A4F-9F20-AB64C3C963E6}" type="presParOf" srcId="{A20F2AF7-186E-4A51-848C-3A91D118289C}" destId="{FB2DE6DF-E47C-4426-AAD6-17EA1B73D585}" srcOrd="1" destOrd="0" presId="urn:microsoft.com/office/officeart/2005/8/layout/hierarchy1"/>
    <dgm:cxn modelId="{45C37D69-C4C7-4941-9621-40DDB3BBD603}" type="presParOf" srcId="{9C509964-A872-4243-836F-0FA069A2576B}" destId="{F48D2E81-2949-4C1E-81EA-EC6ED10169E1}" srcOrd="2" destOrd="0" presId="urn:microsoft.com/office/officeart/2005/8/layout/hierarchy1"/>
    <dgm:cxn modelId="{811F552F-F8E5-447D-80AB-E82553119357}" type="presParOf" srcId="{9C509964-A872-4243-836F-0FA069A2576B}" destId="{AEB31CBA-B050-47D2-AB7F-F186FF31615D}" srcOrd="3" destOrd="0" presId="urn:microsoft.com/office/officeart/2005/8/layout/hierarchy1"/>
    <dgm:cxn modelId="{D17BA4D4-EE83-45D5-A0CF-7DD046B1E614}" type="presParOf" srcId="{AEB31CBA-B050-47D2-AB7F-F186FF31615D}" destId="{170A5B2B-C18D-42BC-892F-FF90884FBBC3}" srcOrd="0" destOrd="0" presId="urn:microsoft.com/office/officeart/2005/8/layout/hierarchy1"/>
    <dgm:cxn modelId="{FAD7AFC0-CDFA-4D52-9462-38D65FE515A9}" type="presParOf" srcId="{170A5B2B-C18D-42BC-892F-FF90884FBBC3}" destId="{35A19CD7-FCF4-4DDB-B4BC-9A61AE8B3D0A}" srcOrd="0" destOrd="0" presId="urn:microsoft.com/office/officeart/2005/8/layout/hierarchy1"/>
    <dgm:cxn modelId="{998F7D4B-6AED-4036-807F-5187912DB966}" type="presParOf" srcId="{170A5B2B-C18D-42BC-892F-FF90884FBBC3}" destId="{93AA6AF0-A46E-4B9C-800A-049259CE2EE7}" srcOrd="1" destOrd="0" presId="urn:microsoft.com/office/officeart/2005/8/layout/hierarchy1"/>
    <dgm:cxn modelId="{9D47D5C7-49D5-418A-BAED-CF59CDB4E0AE}" type="presParOf" srcId="{AEB31CBA-B050-47D2-AB7F-F186FF31615D}" destId="{FB844681-2826-4B72-811D-8BB9CBA7FC07}" srcOrd="1" destOrd="0" presId="urn:microsoft.com/office/officeart/2005/8/layout/hierarchy1"/>
    <dgm:cxn modelId="{8F50A819-27D5-4AC6-9208-ADE05BD174F4}" type="presParOf" srcId="{9C509964-A872-4243-836F-0FA069A2576B}" destId="{6BD4BE65-D9A9-48A0-B85F-7AB944F647A6}" srcOrd="4" destOrd="0" presId="urn:microsoft.com/office/officeart/2005/8/layout/hierarchy1"/>
    <dgm:cxn modelId="{E67F0958-D039-47CF-8297-34BD4A40F018}" type="presParOf" srcId="{9C509964-A872-4243-836F-0FA069A2576B}" destId="{59192B5E-48FE-439B-B127-9A3C22CAA510}" srcOrd="5" destOrd="0" presId="urn:microsoft.com/office/officeart/2005/8/layout/hierarchy1"/>
    <dgm:cxn modelId="{9415AAE2-E0E7-4D16-AAB1-11F67F5ABAE3}" type="presParOf" srcId="{59192B5E-48FE-439B-B127-9A3C22CAA510}" destId="{E4E4FB91-F903-41DC-886E-2CE9DAE4DD43}" srcOrd="0" destOrd="0" presId="urn:microsoft.com/office/officeart/2005/8/layout/hierarchy1"/>
    <dgm:cxn modelId="{80A0BEC0-0A82-4313-ABCD-D7E123DB1702}" type="presParOf" srcId="{E4E4FB91-F903-41DC-886E-2CE9DAE4DD43}" destId="{B784206E-745A-4126-B247-692695A31579}" srcOrd="0" destOrd="0" presId="urn:microsoft.com/office/officeart/2005/8/layout/hierarchy1"/>
    <dgm:cxn modelId="{B7763D42-8106-4270-9208-0BA85889F915}" type="presParOf" srcId="{E4E4FB91-F903-41DC-886E-2CE9DAE4DD43}" destId="{C9E548DC-33B4-41A6-B4B8-55691959DC82}" srcOrd="1" destOrd="0" presId="urn:microsoft.com/office/officeart/2005/8/layout/hierarchy1"/>
    <dgm:cxn modelId="{4575A68C-1A06-436E-A4F3-FF6216B7DFC8}" type="presParOf" srcId="{59192B5E-48FE-439B-B127-9A3C22CAA510}" destId="{B10789F5-6F05-4A63-8240-CA41B38300FF}" srcOrd="1" destOrd="0" presId="urn:microsoft.com/office/officeart/2005/8/layout/hierarchy1"/>
    <dgm:cxn modelId="{922B5889-F874-4FDC-B0CF-78B7F9790F5D}" type="presParOf" srcId="{B10789F5-6F05-4A63-8240-CA41B38300FF}" destId="{FE44267F-ACDB-4DC1-AE00-52AE92BC6063}" srcOrd="0" destOrd="0" presId="urn:microsoft.com/office/officeart/2005/8/layout/hierarchy1"/>
    <dgm:cxn modelId="{65CF8F91-15DE-4E92-8F7B-D8047B0F23AC}" type="presParOf" srcId="{B10789F5-6F05-4A63-8240-CA41B38300FF}" destId="{5C339F9D-538C-4BA4-B6B2-57A458EE5D4A}" srcOrd="1" destOrd="0" presId="urn:microsoft.com/office/officeart/2005/8/layout/hierarchy1"/>
    <dgm:cxn modelId="{59FB0169-2993-4355-B67E-9CBE80BE4FC2}" type="presParOf" srcId="{5C339F9D-538C-4BA4-B6B2-57A458EE5D4A}" destId="{92732C33-C73C-4E26-A300-0F0B7E622856}" srcOrd="0" destOrd="0" presId="urn:microsoft.com/office/officeart/2005/8/layout/hierarchy1"/>
    <dgm:cxn modelId="{B1EC9918-FB2A-4CE0-8084-70B3652923D8}" type="presParOf" srcId="{92732C33-C73C-4E26-A300-0F0B7E622856}" destId="{2A3D0B89-160E-4093-AF7D-E8B7EE644377}" srcOrd="0" destOrd="0" presId="urn:microsoft.com/office/officeart/2005/8/layout/hierarchy1"/>
    <dgm:cxn modelId="{C48EF8D1-61D0-4881-B093-0CA29FA0F682}" type="presParOf" srcId="{92732C33-C73C-4E26-A300-0F0B7E622856}" destId="{9E253755-57D4-4AF4-BEF8-7C02C0FE3A41}" srcOrd="1" destOrd="0" presId="urn:microsoft.com/office/officeart/2005/8/layout/hierarchy1"/>
    <dgm:cxn modelId="{7A7E4D45-7CF2-4754-9BB3-D2DA0E3B53BA}" type="presParOf" srcId="{5C339F9D-538C-4BA4-B6B2-57A458EE5D4A}" destId="{39325781-CA64-4774-9948-48FDCEC093CB}" srcOrd="1" destOrd="0" presId="urn:microsoft.com/office/officeart/2005/8/layout/hierarchy1"/>
    <dgm:cxn modelId="{19E99ADC-64EF-4B79-8A9C-82823C31716F}" type="presParOf" srcId="{39325781-CA64-4774-9948-48FDCEC093CB}" destId="{CEB49DAB-588E-4786-975E-8E3458B0CA6C}" srcOrd="0" destOrd="0" presId="urn:microsoft.com/office/officeart/2005/8/layout/hierarchy1"/>
    <dgm:cxn modelId="{608008D6-705E-4B28-95DA-7E353EB124B5}" type="presParOf" srcId="{39325781-CA64-4774-9948-48FDCEC093CB}" destId="{438B31DA-691A-4506-A792-3DD91BD4835C}" srcOrd="1" destOrd="0" presId="urn:microsoft.com/office/officeart/2005/8/layout/hierarchy1"/>
    <dgm:cxn modelId="{346EBC7B-BADB-4AF2-B7DE-E22EAF2EB959}" type="presParOf" srcId="{438B31DA-691A-4506-A792-3DD91BD4835C}" destId="{136E4018-89E5-4092-8D8F-4556E19A665C}" srcOrd="0" destOrd="0" presId="urn:microsoft.com/office/officeart/2005/8/layout/hierarchy1"/>
    <dgm:cxn modelId="{3C9727DA-4569-4F8F-8474-19CB906260D4}" type="presParOf" srcId="{136E4018-89E5-4092-8D8F-4556E19A665C}" destId="{F1F7C817-ADCF-469D-B4D2-4130F020FD72}" srcOrd="0" destOrd="0" presId="urn:microsoft.com/office/officeart/2005/8/layout/hierarchy1"/>
    <dgm:cxn modelId="{DC3E4237-A0C2-4CF6-8AB9-6F7A71192469}" type="presParOf" srcId="{136E4018-89E5-4092-8D8F-4556E19A665C}" destId="{02D529EE-8079-4A99-9BEA-FD60914DB6A1}" srcOrd="1" destOrd="0" presId="urn:microsoft.com/office/officeart/2005/8/layout/hierarchy1"/>
    <dgm:cxn modelId="{AC8E24E2-1752-4118-8BBA-A9FD2AC4C6CF}" type="presParOf" srcId="{438B31DA-691A-4506-A792-3DD91BD4835C}" destId="{86F0DD7E-CFD5-43E3-BECE-9D8067A2C9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A4BE6-94DD-45C9-BE05-986778C587A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4FBE56F-4626-4D95-8088-9301F9350BB3}">
      <dgm:prSet phldrT="[Tekst]"/>
      <dgm:spPr/>
      <dgm:t>
        <a:bodyPr/>
        <a:lstStyle/>
        <a:p>
          <a:r>
            <a:rPr lang="nl-NL" dirty="0" smtClean="0"/>
            <a:t>Lopende aanpak</a:t>
          </a:r>
          <a:endParaRPr lang="nl-NL" dirty="0"/>
        </a:p>
      </dgm:t>
    </dgm:pt>
    <dgm:pt modelId="{C4599E31-1716-4EE4-810C-255C8B2460C5}" type="parTrans" cxnId="{6E3BF7F3-CFAF-480C-A8F4-0A7CBFF68FB1}">
      <dgm:prSet/>
      <dgm:spPr/>
      <dgm:t>
        <a:bodyPr/>
        <a:lstStyle/>
        <a:p>
          <a:endParaRPr lang="nl-NL"/>
        </a:p>
      </dgm:t>
    </dgm:pt>
    <dgm:pt modelId="{0640F39B-60D2-43F0-9567-50ED1B34D2C4}" type="sibTrans" cxnId="{6E3BF7F3-CFAF-480C-A8F4-0A7CBFF68FB1}">
      <dgm:prSet/>
      <dgm:spPr/>
      <dgm:t>
        <a:bodyPr/>
        <a:lstStyle/>
        <a:p>
          <a:endParaRPr lang="nl-NL"/>
        </a:p>
      </dgm:t>
    </dgm:pt>
    <dgm:pt modelId="{E23B411F-6E4F-4E91-8ABE-DAD9C605FB8C}">
      <dgm:prSet phldrT="[Tekst]"/>
      <dgm:spPr/>
      <dgm:t>
        <a:bodyPr/>
        <a:lstStyle/>
        <a:p>
          <a:r>
            <a:rPr lang="nl-NL" dirty="0" smtClean="0"/>
            <a:t>Kader bepalen van deze oefening</a:t>
          </a:r>
          <a:endParaRPr lang="nl-NL" dirty="0"/>
        </a:p>
      </dgm:t>
    </dgm:pt>
    <dgm:pt modelId="{BB241CC9-134A-454C-BF2A-AF64D98D2357}" type="parTrans" cxnId="{6135C87A-E9C4-4F08-9C4B-921D1F88A6A5}">
      <dgm:prSet/>
      <dgm:spPr/>
      <dgm:t>
        <a:bodyPr/>
        <a:lstStyle/>
        <a:p>
          <a:endParaRPr lang="nl-NL"/>
        </a:p>
      </dgm:t>
    </dgm:pt>
    <dgm:pt modelId="{FC27C4AB-492E-48ED-B88E-B4ECC7483303}" type="sibTrans" cxnId="{6135C87A-E9C4-4F08-9C4B-921D1F88A6A5}">
      <dgm:prSet/>
      <dgm:spPr/>
      <dgm:t>
        <a:bodyPr/>
        <a:lstStyle/>
        <a:p>
          <a:endParaRPr lang="nl-NL"/>
        </a:p>
      </dgm:t>
    </dgm:pt>
    <dgm:pt modelId="{4CD8B3DC-A5B5-4D9A-B0F7-72F88FFB15C4}">
      <dgm:prSet phldrT="[Tekst]"/>
      <dgm:spPr/>
      <dgm:t>
        <a:bodyPr/>
        <a:lstStyle/>
        <a:p>
          <a:r>
            <a:rPr lang="nl-NL" dirty="0" smtClean="0"/>
            <a:t>Ambitie opschrijven</a:t>
          </a:r>
          <a:endParaRPr lang="nl-NL" dirty="0"/>
        </a:p>
      </dgm:t>
    </dgm:pt>
    <dgm:pt modelId="{67BD6ABC-B85C-4B7F-9597-E84E8775971C}" type="parTrans" cxnId="{3EB9DD96-F0FB-44BD-97CE-5FBAD40D99B1}">
      <dgm:prSet/>
      <dgm:spPr/>
      <dgm:t>
        <a:bodyPr/>
        <a:lstStyle/>
        <a:p>
          <a:endParaRPr lang="nl-NL"/>
        </a:p>
      </dgm:t>
    </dgm:pt>
    <dgm:pt modelId="{75CDDAFD-4D56-43F8-98DB-0D233446BDBC}" type="sibTrans" cxnId="{3EB9DD96-F0FB-44BD-97CE-5FBAD40D99B1}">
      <dgm:prSet/>
      <dgm:spPr/>
      <dgm:t>
        <a:bodyPr/>
        <a:lstStyle/>
        <a:p>
          <a:endParaRPr lang="nl-NL"/>
        </a:p>
      </dgm:t>
    </dgm:pt>
    <dgm:pt modelId="{49E33F7B-B0E4-4716-B518-6B32B7262924}">
      <dgm:prSet phldrT="[Tekst]"/>
      <dgm:spPr/>
      <dgm:t>
        <a:bodyPr/>
        <a:lstStyle/>
        <a:p>
          <a:r>
            <a:rPr lang="nl-NL" dirty="0" smtClean="0"/>
            <a:t>Start aanpak</a:t>
          </a:r>
          <a:endParaRPr lang="nl-NL" dirty="0"/>
        </a:p>
      </dgm:t>
    </dgm:pt>
    <dgm:pt modelId="{24F841F2-6837-4FE1-A311-EA459056B625}" type="parTrans" cxnId="{0EF4E57B-C652-47E1-84DB-D844FABCA8DF}">
      <dgm:prSet/>
      <dgm:spPr/>
      <dgm:t>
        <a:bodyPr/>
        <a:lstStyle/>
        <a:p>
          <a:endParaRPr lang="nl-NL"/>
        </a:p>
      </dgm:t>
    </dgm:pt>
    <dgm:pt modelId="{C3EA4E7A-747E-4726-B580-6E911CC37E7D}" type="sibTrans" cxnId="{0EF4E57B-C652-47E1-84DB-D844FABCA8DF}">
      <dgm:prSet/>
      <dgm:spPr/>
      <dgm:t>
        <a:bodyPr/>
        <a:lstStyle/>
        <a:p>
          <a:endParaRPr lang="nl-NL"/>
        </a:p>
      </dgm:t>
    </dgm:pt>
    <dgm:pt modelId="{F7CC853A-13C8-4328-B831-F5473D55ECEB}">
      <dgm:prSet phldrT="[Tekst]"/>
      <dgm:spPr/>
      <dgm:t>
        <a:bodyPr/>
        <a:lstStyle/>
        <a:p>
          <a:r>
            <a:rPr lang="nl-NL" dirty="0" smtClean="0"/>
            <a:t>Kader bepalen van deze oefening</a:t>
          </a:r>
          <a:endParaRPr lang="nl-NL" dirty="0"/>
        </a:p>
      </dgm:t>
    </dgm:pt>
    <dgm:pt modelId="{DAFC1083-7030-4CBA-B765-E9D0837FD0FC}" type="parTrans" cxnId="{6A8493D2-7ED9-439A-8A6F-8DD3404EA16D}">
      <dgm:prSet/>
      <dgm:spPr/>
      <dgm:t>
        <a:bodyPr/>
        <a:lstStyle/>
        <a:p>
          <a:endParaRPr lang="nl-NL"/>
        </a:p>
      </dgm:t>
    </dgm:pt>
    <dgm:pt modelId="{9E7867C2-C708-493B-9808-A257673A3A6B}" type="sibTrans" cxnId="{6A8493D2-7ED9-439A-8A6F-8DD3404EA16D}">
      <dgm:prSet/>
      <dgm:spPr/>
      <dgm:t>
        <a:bodyPr/>
        <a:lstStyle/>
        <a:p>
          <a:endParaRPr lang="nl-NL"/>
        </a:p>
      </dgm:t>
    </dgm:pt>
    <dgm:pt modelId="{67130F79-E4CC-41EF-9556-5635158EA15C}">
      <dgm:prSet phldrT="[Tekst]"/>
      <dgm:spPr/>
      <dgm:t>
        <a:bodyPr/>
        <a:lstStyle/>
        <a:p>
          <a:r>
            <a:rPr lang="nl-NL" dirty="0" smtClean="0"/>
            <a:t>Doelen formuleren</a:t>
          </a:r>
          <a:endParaRPr lang="nl-NL" dirty="0"/>
        </a:p>
      </dgm:t>
    </dgm:pt>
    <dgm:pt modelId="{99B3869D-53F9-4177-A934-159C210EA32C}" type="parTrans" cxnId="{4EDAA13B-C035-43DD-9AB4-D6C34DAC9F32}">
      <dgm:prSet/>
      <dgm:spPr/>
      <dgm:t>
        <a:bodyPr/>
        <a:lstStyle/>
        <a:p>
          <a:endParaRPr lang="nl-NL"/>
        </a:p>
      </dgm:t>
    </dgm:pt>
    <dgm:pt modelId="{4B201A52-8DF1-482C-B629-7F6B1262ADE7}" type="sibTrans" cxnId="{4EDAA13B-C035-43DD-9AB4-D6C34DAC9F32}">
      <dgm:prSet/>
      <dgm:spPr/>
      <dgm:t>
        <a:bodyPr/>
        <a:lstStyle/>
        <a:p>
          <a:endParaRPr lang="nl-NL"/>
        </a:p>
      </dgm:t>
    </dgm:pt>
    <dgm:pt modelId="{2F33CDDF-97D5-44DE-9D3F-EBBC1C6D55FF}">
      <dgm:prSet phldrT="[Tekst]"/>
      <dgm:spPr/>
      <dgm:t>
        <a:bodyPr/>
        <a:lstStyle/>
        <a:p>
          <a:r>
            <a:rPr lang="nl-NL" dirty="0" smtClean="0"/>
            <a:t>Doelen formuleren</a:t>
          </a:r>
          <a:endParaRPr lang="nl-NL" dirty="0"/>
        </a:p>
      </dgm:t>
    </dgm:pt>
    <dgm:pt modelId="{A8B1E85D-A2A0-43F8-A700-F5295988E59F}" type="parTrans" cxnId="{F64D005F-956A-4A63-8EE9-65F52F09FE4F}">
      <dgm:prSet/>
      <dgm:spPr/>
      <dgm:t>
        <a:bodyPr/>
        <a:lstStyle/>
        <a:p>
          <a:endParaRPr lang="nl-NL"/>
        </a:p>
      </dgm:t>
    </dgm:pt>
    <dgm:pt modelId="{E1068D8E-EAD0-4147-B8A8-FFC6DCAC3B1F}" type="sibTrans" cxnId="{F64D005F-956A-4A63-8EE9-65F52F09FE4F}">
      <dgm:prSet/>
      <dgm:spPr/>
      <dgm:t>
        <a:bodyPr/>
        <a:lstStyle/>
        <a:p>
          <a:endParaRPr lang="nl-NL"/>
        </a:p>
      </dgm:t>
    </dgm:pt>
    <dgm:pt modelId="{97E118F6-7AD6-4A43-BD01-4EA03A54B8F4}">
      <dgm:prSet phldrT="[Tekst]"/>
      <dgm:spPr/>
      <dgm:t>
        <a:bodyPr/>
        <a:lstStyle/>
        <a:p>
          <a:r>
            <a:rPr lang="nl-NL" dirty="0" smtClean="0"/>
            <a:t>Doelen rangschikken</a:t>
          </a:r>
          <a:endParaRPr lang="nl-NL" dirty="0"/>
        </a:p>
      </dgm:t>
    </dgm:pt>
    <dgm:pt modelId="{F6A51324-ADC0-436C-8745-1872D96B23F2}" type="parTrans" cxnId="{2173619F-ABC9-4481-99A2-E502792B3BA8}">
      <dgm:prSet/>
      <dgm:spPr/>
      <dgm:t>
        <a:bodyPr/>
        <a:lstStyle/>
        <a:p>
          <a:endParaRPr lang="nl-NL"/>
        </a:p>
      </dgm:t>
    </dgm:pt>
    <dgm:pt modelId="{721D1A26-FA18-42A3-9779-CF64C92E8B1A}" type="sibTrans" cxnId="{2173619F-ABC9-4481-99A2-E502792B3BA8}">
      <dgm:prSet/>
      <dgm:spPr/>
      <dgm:t>
        <a:bodyPr/>
        <a:lstStyle/>
        <a:p>
          <a:endParaRPr lang="nl-NL"/>
        </a:p>
      </dgm:t>
    </dgm:pt>
    <dgm:pt modelId="{D549D23D-E5F2-4045-8D05-DA4AE8C82350}">
      <dgm:prSet phldrT="[Tekst]"/>
      <dgm:spPr/>
      <dgm:t>
        <a:bodyPr/>
        <a:lstStyle/>
        <a:p>
          <a:r>
            <a:rPr lang="nl-NL" dirty="0" smtClean="0"/>
            <a:t>Inspanningen opsommen</a:t>
          </a:r>
          <a:endParaRPr lang="nl-NL" dirty="0"/>
        </a:p>
      </dgm:t>
    </dgm:pt>
    <dgm:pt modelId="{F4251482-31CC-4779-BF3A-24BD597920A9}" type="parTrans" cxnId="{5E15138D-48BD-449F-8461-9C9926158A6F}">
      <dgm:prSet/>
      <dgm:spPr/>
      <dgm:t>
        <a:bodyPr/>
        <a:lstStyle/>
        <a:p>
          <a:endParaRPr lang="nl-NL"/>
        </a:p>
      </dgm:t>
    </dgm:pt>
    <dgm:pt modelId="{F7C40487-492D-4496-BB17-4AEB9B1860CE}" type="sibTrans" cxnId="{5E15138D-48BD-449F-8461-9C9926158A6F}">
      <dgm:prSet/>
      <dgm:spPr/>
      <dgm:t>
        <a:bodyPr/>
        <a:lstStyle/>
        <a:p>
          <a:endParaRPr lang="nl-NL"/>
        </a:p>
      </dgm:t>
    </dgm:pt>
    <dgm:pt modelId="{43644990-4705-40B2-AF7E-9370C8320CDA}">
      <dgm:prSet phldrT="[Tekst]"/>
      <dgm:spPr/>
      <dgm:t>
        <a:bodyPr/>
        <a:lstStyle/>
        <a:p>
          <a:r>
            <a:rPr lang="nl-NL" dirty="0" smtClean="0"/>
            <a:t>Doelen rangschikken</a:t>
          </a:r>
          <a:endParaRPr lang="nl-NL" dirty="0"/>
        </a:p>
      </dgm:t>
    </dgm:pt>
    <dgm:pt modelId="{6B34110B-40DF-483A-A1DB-334A98D890EA}" type="parTrans" cxnId="{FF392092-4126-449A-8131-94DC3FCCA933}">
      <dgm:prSet/>
      <dgm:spPr/>
      <dgm:t>
        <a:bodyPr/>
        <a:lstStyle/>
        <a:p>
          <a:endParaRPr lang="nl-NL"/>
        </a:p>
      </dgm:t>
    </dgm:pt>
    <dgm:pt modelId="{043EDBDD-E232-4705-A896-40556C755C73}" type="sibTrans" cxnId="{FF392092-4126-449A-8131-94DC3FCCA933}">
      <dgm:prSet/>
      <dgm:spPr/>
      <dgm:t>
        <a:bodyPr/>
        <a:lstStyle/>
        <a:p>
          <a:endParaRPr lang="nl-NL"/>
        </a:p>
      </dgm:t>
    </dgm:pt>
    <dgm:pt modelId="{DBFD2EB8-8E96-47E4-A07F-F265049E0110}">
      <dgm:prSet phldrT="[Tekst]"/>
      <dgm:spPr/>
      <dgm:t>
        <a:bodyPr/>
        <a:lstStyle/>
        <a:p>
          <a:r>
            <a:rPr lang="nl-NL" dirty="0" smtClean="0"/>
            <a:t>Lopende inspanningen opsommen</a:t>
          </a:r>
          <a:endParaRPr lang="nl-NL" dirty="0"/>
        </a:p>
      </dgm:t>
    </dgm:pt>
    <dgm:pt modelId="{37602296-6B64-485F-BF37-1911EDB5579D}" type="parTrans" cxnId="{CD142383-91E1-4D95-B0BC-F54E62CD4BB1}">
      <dgm:prSet/>
      <dgm:spPr/>
      <dgm:t>
        <a:bodyPr/>
        <a:lstStyle/>
        <a:p>
          <a:endParaRPr lang="nl-NL"/>
        </a:p>
      </dgm:t>
    </dgm:pt>
    <dgm:pt modelId="{A1604A5F-7312-4258-98B8-F2A059615EB4}" type="sibTrans" cxnId="{CD142383-91E1-4D95-B0BC-F54E62CD4BB1}">
      <dgm:prSet/>
      <dgm:spPr/>
      <dgm:t>
        <a:bodyPr/>
        <a:lstStyle/>
        <a:p>
          <a:endParaRPr lang="nl-NL"/>
        </a:p>
      </dgm:t>
    </dgm:pt>
    <dgm:pt modelId="{540F5C76-35E2-4E9E-A879-6CC1460F8EF2}">
      <dgm:prSet phldrT="[Tekst]"/>
      <dgm:spPr/>
      <dgm:t>
        <a:bodyPr/>
        <a:lstStyle/>
        <a:p>
          <a:r>
            <a:rPr lang="nl-NL" dirty="0" smtClean="0"/>
            <a:t>Ambitie </a:t>
          </a:r>
          <a:r>
            <a:rPr lang="nl-NL" dirty="0" smtClean="0"/>
            <a:t>formuleren</a:t>
          </a:r>
          <a:endParaRPr lang="nl-NL" dirty="0"/>
        </a:p>
      </dgm:t>
    </dgm:pt>
    <dgm:pt modelId="{6161DE6E-7206-4204-B298-B6A37876165E}" type="parTrans" cxnId="{7DF1FD0A-F526-4B20-A6A7-D97211BF76EF}">
      <dgm:prSet/>
      <dgm:spPr/>
      <dgm:t>
        <a:bodyPr/>
        <a:lstStyle/>
        <a:p>
          <a:endParaRPr lang="nl-NL"/>
        </a:p>
      </dgm:t>
    </dgm:pt>
    <dgm:pt modelId="{88DF0F4C-7B8C-45CF-BF05-345BC1EAA0DA}" type="sibTrans" cxnId="{7DF1FD0A-F526-4B20-A6A7-D97211BF76EF}">
      <dgm:prSet/>
      <dgm:spPr/>
      <dgm:t>
        <a:bodyPr/>
        <a:lstStyle/>
        <a:p>
          <a:endParaRPr lang="nl-NL"/>
        </a:p>
      </dgm:t>
    </dgm:pt>
    <dgm:pt modelId="{67869A48-FBF6-457F-8B9F-DE025A9E948C}" type="pres">
      <dgm:prSet presAssocID="{7FFA4BE6-94DD-45C9-BE05-986778C58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4759E7-D30A-47B8-AB61-911EB4D0E440}" type="pres">
      <dgm:prSet presAssocID="{A4FBE56F-4626-4D95-8088-9301F9350BB3}" presName="vertFlow" presStyleCnt="0"/>
      <dgm:spPr/>
    </dgm:pt>
    <dgm:pt modelId="{C462BFBC-CE34-43A7-B142-E947893D38AF}" type="pres">
      <dgm:prSet presAssocID="{A4FBE56F-4626-4D95-8088-9301F9350BB3}" presName="header" presStyleLbl="node1" presStyleIdx="0" presStyleCnt="2"/>
      <dgm:spPr/>
      <dgm:t>
        <a:bodyPr/>
        <a:lstStyle/>
        <a:p>
          <a:endParaRPr lang="nl-NL"/>
        </a:p>
      </dgm:t>
    </dgm:pt>
    <dgm:pt modelId="{43023528-002A-4245-93AA-480A4923DC63}" type="pres">
      <dgm:prSet presAssocID="{BB241CC9-134A-454C-BF2A-AF64D98D2357}" presName="parTrans" presStyleLbl="sibTrans2D1" presStyleIdx="0" presStyleCnt="10"/>
      <dgm:spPr/>
      <dgm:t>
        <a:bodyPr/>
        <a:lstStyle/>
        <a:p>
          <a:endParaRPr lang="nl-NL"/>
        </a:p>
      </dgm:t>
    </dgm:pt>
    <dgm:pt modelId="{6BA4327A-3B42-4D26-9C53-45AB354DF72C}" type="pres">
      <dgm:prSet presAssocID="{E23B411F-6E4F-4E91-8ABE-DAD9C605FB8C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0BE8DC-626F-45AE-9A18-69108089099D}" type="pres">
      <dgm:prSet presAssocID="{FC27C4AB-492E-48ED-B88E-B4ECC7483303}" presName="sibTrans" presStyleLbl="sibTrans2D1" presStyleIdx="1" presStyleCnt="10"/>
      <dgm:spPr/>
      <dgm:t>
        <a:bodyPr/>
        <a:lstStyle/>
        <a:p>
          <a:endParaRPr lang="nl-NL"/>
        </a:p>
      </dgm:t>
    </dgm:pt>
    <dgm:pt modelId="{3223ACD9-0789-4F9B-B0DF-C9D2361248AB}" type="pres">
      <dgm:prSet presAssocID="{DBFD2EB8-8E96-47E4-A07F-F265049E0110}" presName="child" presStyleLbl="alignAccFollowNode1" presStyleIdx="1" presStyleCnt="1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9D3C14-990C-49E7-9D40-81662DCCAC80}" type="pres">
      <dgm:prSet presAssocID="{A1604A5F-7312-4258-98B8-F2A059615EB4}" presName="sibTrans" presStyleLbl="sibTrans2D1" presStyleIdx="2" presStyleCnt="10"/>
      <dgm:spPr/>
    </dgm:pt>
    <dgm:pt modelId="{A437D457-B57C-4742-82C8-27F19570A850}" type="pres">
      <dgm:prSet presAssocID="{4CD8B3DC-A5B5-4D9A-B0F7-72F88FFB15C4}" presName="child" presStyleLbl="alignAccFollowNode1" presStyleIdx="2" presStyleCnt="1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8376C-E159-4886-912F-910AA31F6150}" type="pres">
      <dgm:prSet presAssocID="{75CDDAFD-4D56-43F8-98DB-0D233446BDBC}" presName="sibTrans" presStyleLbl="sibTrans2D1" presStyleIdx="3" presStyleCnt="10"/>
      <dgm:spPr/>
      <dgm:t>
        <a:bodyPr/>
        <a:lstStyle/>
        <a:p>
          <a:endParaRPr lang="nl-NL"/>
        </a:p>
      </dgm:t>
    </dgm:pt>
    <dgm:pt modelId="{CB5D5B8E-CEA4-4607-8A9D-CDF5CF8D3955}" type="pres">
      <dgm:prSet presAssocID="{2F33CDDF-97D5-44DE-9D3F-EBBC1C6D55FF}" presName="child" presStyleLbl="alignAccFollowNode1" presStyleIdx="3" presStyleCnt="1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74D8FF-33BC-4582-86AA-7A41884DC817}" type="pres">
      <dgm:prSet presAssocID="{E1068D8E-EAD0-4147-B8A8-FFC6DCAC3B1F}" presName="sibTrans" presStyleLbl="sibTrans2D1" presStyleIdx="4" presStyleCnt="10"/>
      <dgm:spPr/>
      <dgm:t>
        <a:bodyPr/>
        <a:lstStyle/>
        <a:p>
          <a:endParaRPr lang="nl-NL"/>
        </a:p>
      </dgm:t>
    </dgm:pt>
    <dgm:pt modelId="{64E34DFC-61B8-4F9A-8A04-00EAC13C64C9}" type="pres">
      <dgm:prSet presAssocID="{43644990-4705-40B2-AF7E-9370C8320CDA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81E9BE-E19A-4698-B5DD-E8CC32BF4572}" type="pres">
      <dgm:prSet presAssocID="{A4FBE56F-4626-4D95-8088-9301F9350BB3}" presName="hSp" presStyleCnt="0"/>
      <dgm:spPr/>
    </dgm:pt>
    <dgm:pt modelId="{18763F0C-DB7E-4E4E-8031-ED4FB58C0350}" type="pres">
      <dgm:prSet presAssocID="{49E33F7B-B0E4-4716-B518-6B32B7262924}" presName="vertFlow" presStyleCnt="0"/>
      <dgm:spPr/>
    </dgm:pt>
    <dgm:pt modelId="{C66157F1-8C91-4FDF-9C85-28D6D648E7B3}" type="pres">
      <dgm:prSet presAssocID="{49E33F7B-B0E4-4716-B518-6B32B7262924}" presName="header" presStyleLbl="node1" presStyleIdx="1" presStyleCnt="2"/>
      <dgm:spPr/>
      <dgm:t>
        <a:bodyPr/>
        <a:lstStyle/>
        <a:p>
          <a:endParaRPr lang="nl-NL"/>
        </a:p>
      </dgm:t>
    </dgm:pt>
    <dgm:pt modelId="{A2A873A7-8BA1-4A51-904F-0F4B0C5AB123}" type="pres">
      <dgm:prSet presAssocID="{DAFC1083-7030-4CBA-B765-E9D0837FD0FC}" presName="parTrans" presStyleLbl="sibTrans2D1" presStyleIdx="5" presStyleCnt="10"/>
      <dgm:spPr/>
      <dgm:t>
        <a:bodyPr/>
        <a:lstStyle/>
        <a:p>
          <a:endParaRPr lang="nl-NL"/>
        </a:p>
      </dgm:t>
    </dgm:pt>
    <dgm:pt modelId="{36C71F9C-A1E6-4CAD-9970-3D4033C8BA0F}" type="pres">
      <dgm:prSet presAssocID="{F7CC853A-13C8-4328-B831-F5473D55ECEB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F71005-6C54-4A73-9DA7-4AFE7E394B53}" type="pres">
      <dgm:prSet presAssocID="{9E7867C2-C708-493B-9808-A257673A3A6B}" presName="sibTrans" presStyleLbl="sibTrans2D1" presStyleIdx="6" presStyleCnt="10"/>
      <dgm:spPr/>
      <dgm:t>
        <a:bodyPr/>
        <a:lstStyle/>
        <a:p>
          <a:endParaRPr lang="nl-NL"/>
        </a:p>
      </dgm:t>
    </dgm:pt>
    <dgm:pt modelId="{E24E667E-0441-40E2-8F23-23E6B8A2EE0A}" type="pres">
      <dgm:prSet presAssocID="{540F5C76-35E2-4E9E-A879-6CC1460F8EF2}" presName="child" presStyleLbl="alignAccFollowNode1" presStyleIdx="6" presStyleCnt="1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7C7059-A109-4DB1-B752-E2E88FF51909}" type="pres">
      <dgm:prSet presAssocID="{88DF0F4C-7B8C-45CF-BF05-345BC1EAA0DA}" presName="sibTrans" presStyleLbl="sibTrans2D1" presStyleIdx="7" presStyleCnt="10"/>
      <dgm:spPr/>
    </dgm:pt>
    <dgm:pt modelId="{DBF1CDF8-480F-450A-A7EA-11D1C2FFB75F}" type="pres">
      <dgm:prSet presAssocID="{67130F79-E4CC-41EF-9556-5635158EA15C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4E83EF-AAF4-42DE-A63C-3BC2EEF66F03}" type="pres">
      <dgm:prSet presAssocID="{4B201A52-8DF1-482C-B629-7F6B1262ADE7}" presName="sibTrans" presStyleLbl="sibTrans2D1" presStyleIdx="8" presStyleCnt="10"/>
      <dgm:spPr/>
      <dgm:t>
        <a:bodyPr/>
        <a:lstStyle/>
        <a:p>
          <a:endParaRPr lang="nl-NL"/>
        </a:p>
      </dgm:t>
    </dgm:pt>
    <dgm:pt modelId="{0B6138A6-882F-470E-BC74-14998B230762}" type="pres">
      <dgm:prSet presAssocID="{97E118F6-7AD6-4A43-BD01-4EA03A54B8F4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78EF54-4A30-4712-919F-B47F89149D07}" type="pres">
      <dgm:prSet presAssocID="{721D1A26-FA18-42A3-9779-CF64C92E8B1A}" presName="sibTrans" presStyleLbl="sibTrans2D1" presStyleIdx="9" presStyleCnt="10"/>
      <dgm:spPr/>
      <dgm:t>
        <a:bodyPr/>
        <a:lstStyle/>
        <a:p>
          <a:endParaRPr lang="nl-NL"/>
        </a:p>
      </dgm:t>
    </dgm:pt>
    <dgm:pt modelId="{6417B48E-6753-4883-9745-6226D291C8D5}" type="pres">
      <dgm:prSet presAssocID="{D549D23D-E5F2-4045-8D05-DA4AE8C82350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9B4732-E9D8-4D3E-9561-3AA24F7247FB}" type="presOf" srcId="{4B201A52-8DF1-482C-B629-7F6B1262ADE7}" destId="{874E83EF-AAF4-42DE-A63C-3BC2EEF66F03}" srcOrd="0" destOrd="0" presId="urn:microsoft.com/office/officeart/2005/8/layout/lProcess1"/>
    <dgm:cxn modelId="{2173619F-ABC9-4481-99A2-E502792B3BA8}" srcId="{49E33F7B-B0E4-4716-B518-6B32B7262924}" destId="{97E118F6-7AD6-4A43-BD01-4EA03A54B8F4}" srcOrd="3" destOrd="0" parTransId="{F6A51324-ADC0-436C-8745-1872D96B23F2}" sibTransId="{721D1A26-FA18-42A3-9779-CF64C92E8B1A}"/>
    <dgm:cxn modelId="{9D553F32-2EB0-46A0-AAA5-F8690056FA44}" type="presOf" srcId="{49E33F7B-B0E4-4716-B518-6B32B7262924}" destId="{C66157F1-8C91-4FDF-9C85-28D6D648E7B3}" srcOrd="0" destOrd="0" presId="urn:microsoft.com/office/officeart/2005/8/layout/lProcess1"/>
    <dgm:cxn modelId="{707FFC29-FAF7-4A7B-9D1F-491A8F0849F6}" type="presOf" srcId="{A1604A5F-7312-4258-98B8-F2A059615EB4}" destId="{CC9D3C14-990C-49E7-9D40-81662DCCAC80}" srcOrd="0" destOrd="0" presId="urn:microsoft.com/office/officeart/2005/8/layout/lProcess1"/>
    <dgm:cxn modelId="{ED8DCDAF-40F2-4A1B-95DD-8168B5BBC01B}" type="presOf" srcId="{4CD8B3DC-A5B5-4D9A-B0F7-72F88FFB15C4}" destId="{A437D457-B57C-4742-82C8-27F19570A850}" srcOrd="0" destOrd="0" presId="urn:microsoft.com/office/officeart/2005/8/layout/lProcess1"/>
    <dgm:cxn modelId="{A1EF5F9D-74B6-4138-A8DC-A0FB06A73A11}" type="presOf" srcId="{43644990-4705-40B2-AF7E-9370C8320CDA}" destId="{64E34DFC-61B8-4F9A-8A04-00EAC13C64C9}" srcOrd="0" destOrd="0" presId="urn:microsoft.com/office/officeart/2005/8/layout/lProcess1"/>
    <dgm:cxn modelId="{6E3BF7F3-CFAF-480C-A8F4-0A7CBFF68FB1}" srcId="{7FFA4BE6-94DD-45C9-BE05-986778C587A4}" destId="{A4FBE56F-4626-4D95-8088-9301F9350BB3}" srcOrd="0" destOrd="0" parTransId="{C4599E31-1716-4EE4-810C-255C8B2460C5}" sibTransId="{0640F39B-60D2-43F0-9567-50ED1B34D2C4}"/>
    <dgm:cxn modelId="{3795C193-C536-4C9F-B645-4EBD30F9DC09}" type="presOf" srcId="{88DF0F4C-7B8C-45CF-BF05-345BC1EAA0DA}" destId="{407C7059-A109-4DB1-B752-E2E88FF51909}" srcOrd="0" destOrd="0" presId="urn:microsoft.com/office/officeart/2005/8/layout/lProcess1"/>
    <dgm:cxn modelId="{FEC91419-197D-4585-A8C2-A493ABBD0DFA}" type="presOf" srcId="{D549D23D-E5F2-4045-8D05-DA4AE8C82350}" destId="{6417B48E-6753-4883-9745-6226D291C8D5}" srcOrd="0" destOrd="0" presId="urn:microsoft.com/office/officeart/2005/8/layout/lProcess1"/>
    <dgm:cxn modelId="{12AA88C4-4705-461A-B7E5-8BA854384515}" type="presOf" srcId="{540F5C76-35E2-4E9E-A879-6CC1460F8EF2}" destId="{E24E667E-0441-40E2-8F23-23E6B8A2EE0A}" srcOrd="0" destOrd="0" presId="urn:microsoft.com/office/officeart/2005/8/layout/lProcess1"/>
    <dgm:cxn modelId="{F08EFA2D-F8AF-43DD-A6C5-E6E462533969}" type="presOf" srcId="{7FFA4BE6-94DD-45C9-BE05-986778C587A4}" destId="{67869A48-FBF6-457F-8B9F-DE025A9E948C}" srcOrd="0" destOrd="0" presId="urn:microsoft.com/office/officeart/2005/8/layout/lProcess1"/>
    <dgm:cxn modelId="{6135C87A-E9C4-4F08-9C4B-921D1F88A6A5}" srcId="{A4FBE56F-4626-4D95-8088-9301F9350BB3}" destId="{E23B411F-6E4F-4E91-8ABE-DAD9C605FB8C}" srcOrd="0" destOrd="0" parTransId="{BB241CC9-134A-454C-BF2A-AF64D98D2357}" sibTransId="{FC27C4AB-492E-48ED-B88E-B4ECC7483303}"/>
    <dgm:cxn modelId="{B2D91026-4182-4867-804C-24979517572B}" type="presOf" srcId="{BB241CC9-134A-454C-BF2A-AF64D98D2357}" destId="{43023528-002A-4245-93AA-480A4923DC63}" srcOrd="0" destOrd="0" presId="urn:microsoft.com/office/officeart/2005/8/layout/lProcess1"/>
    <dgm:cxn modelId="{80A3FF97-9C6A-412B-B0C7-34724E74282E}" type="presOf" srcId="{2F33CDDF-97D5-44DE-9D3F-EBBC1C6D55FF}" destId="{CB5D5B8E-CEA4-4607-8A9D-CDF5CF8D3955}" srcOrd="0" destOrd="0" presId="urn:microsoft.com/office/officeart/2005/8/layout/lProcess1"/>
    <dgm:cxn modelId="{A798CF3C-9AA8-4C38-A9D4-93D7C96E6B59}" type="presOf" srcId="{97E118F6-7AD6-4A43-BD01-4EA03A54B8F4}" destId="{0B6138A6-882F-470E-BC74-14998B230762}" srcOrd="0" destOrd="0" presId="urn:microsoft.com/office/officeart/2005/8/layout/lProcess1"/>
    <dgm:cxn modelId="{0EF4E57B-C652-47E1-84DB-D844FABCA8DF}" srcId="{7FFA4BE6-94DD-45C9-BE05-986778C587A4}" destId="{49E33F7B-B0E4-4716-B518-6B32B7262924}" srcOrd="1" destOrd="0" parTransId="{24F841F2-6837-4FE1-A311-EA459056B625}" sibTransId="{C3EA4E7A-747E-4726-B580-6E911CC37E7D}"/>
    <dgm:cxn modelId="{6A8493D2-7ED9-439A-8A6F-8DD3404EA16D}" srcId="{49E33F7B-B0E4-4716-B518-6B32B7262924}" destId="{F7CC853A-13C8-4328-B831-F5473D55ECEB}" srcOrd="0" destOrd="0" parTransId="{DAFC1083-7030-4CBA-B765-E9D0837FD0FC}" sibTransId="{9E7867C2-C708-493B-9808-A257673A3A6B}"/>
    <dgm:cxn modelId="{36D6283C-B986-48D3-93E3-FA6B5585374F}" type="presOf" srcId="{67130F79-E4CC-41EF-9556-5635158EA15C}" destId="{DBF1CDF8-480F-450A-A7EA-11D1C2FFB75F}" srcOrd="0" destOrd="0" presId="urn:microsoft.com/office/officeart/2005/8/layout/lProcess1"/>
    <dgm:cxn modelId="{F64D005F-956A-4A63-8EE9-65F52F09FE4F}" srcId="{A4FBE56F-4626-4D95-8088-9301F9350BB3}" destId="{2F33CDDF-97D5-44DE-9D3F-EBBC1C6D55FF}" srcOrd="3" destOrd="0" parTransId="{A8B1E85D-A2A0-43F8-A700-F5295988E59F}" sibTransId="{E1068D8E-EAD0-4147-B8A8-FFC6DCAC3B1F}"/>
    <dgm:cxn modelId="{FF392092-4126-449A-8131-94DC3FCCA933}" srcId="{A4FBE56F-4626-4D95-8088-9301F9350BB3}" destId="{43644990-4705-40B2-AF7E-9370C8320CDA}" srcOrd="4" destOrd="0" parTransId="{6B34110B-40DF-483A-A1DB-334A98D890EA}" sibTransId="{043EDBDD-E232-4705-A896-40556C755C73}"/>
    <dgm:cxn modelId="{0DC49455-E2A9-46D7-B32E-FAA135BDBF05}" type="presOf" srcId="{9E7867C2-C708-493B-9808-A257673A3A6B}" destId="{19F71005-6C54-4A73-9DA7-4AFE7E394B53}" srcOrd="0" destOrd="0" presId="urn:microsoft.com/office/officeart/2005/8/layout/lProcess1"/>
    <dgm:cxn modelId="{18985B6E-881A-4EF5-B281-082CFFF85877}" type="presOf" srcId="{721D1A26-FA18-42A3-9779-CF64C92E8B1A}" destId="{D878EF54-4A30-4712-919F-B47F89149D07}" srcOrd="0" destOrd="0" presId="urn:microsoft.com/office/officeart/2005/8/layout/lProcess1"/>
    <dgm:cxn modelId="{3EB9DD96-F0FB-44BD-97CE-5FBAD40D99B1}" srcId="{A4FBE56F-4626-4D95-8088-9301F9350BB3}" destId="{4CD8B3DC-A5B5-4D9A-B0F7-72F88FFB15C4}" srcOrd="2" destOrd="0" parTransId="{67BD6ABC-B85C-4B7F-9597-E84E8775971C}" sibTransId="{75CDDAFD-4D56-43F8-98DB-0D233446BDBC}"/>
    <dgm:cxn modelId="{9121F54E-6F17-4237-9A6F-FBC9578FF4A1}" type="presOf" srcId="{75CDDAFD-4D56-43F8-98DB-0D233446BDBC}" destId="{7608376C-E159-4886-912F-910AA31F6150}" srcOrd="0" destOrd="0" presId="urn:microsoft.com/office/officeart/2005/8/layout/lProcess1"/>
    <dgm:cxn modelId="{4CA89153-C4B9-46AB-8D42-3583E2ABE821}" type="presOf" srcId="{DAFC1083-7030-4CBA-B765-E9D0837FD0FC}" destId="{A2A873A7-8BA1-4A51-904F-0F4B0C5AB123}" srcOrd="0" destOrd="0" presId="urn:microsoft.com/office/officeart/2005/8/layout/lProcess1"/>
    <dgm:cxn modelId="{5E15138D-48BD-449F-8461-9C9926158A6F}" srcId="{49E33F7B-B0E4-4716-B518-6B32B7262924}" destId="{D549D23D-E5F2-4045-8D05-DA4AE8C82350}" srcOrd="4" destOrd="0" parTransId="{F4251482-31CC-4779-BF3A-24BD597920A9}" sibTransId="{F7C40487-492D-4496-BB17-4AEB9B1860CE}"/>
    <dgm:cxn modelId="{0768E882-2BD0-4BCB-9996-4FDD4C38BE5E}" type="presOf" srcId="{E23B411F-6E4F-4E91-8ABE-DAD9C605FB8C}" destId="{6BA4327A-3B42-4D26-9C53-45AB354DF72C}" srcOrd="0" destOrd="0" presId="urn:microsoft.com/office/officeart/2005/8/layout/lProcess1"/>
    <dgm:cxn modelId="{71B47EFC-2BAA-40FF-BD62-9D5097D88C1A}" type="presOf" srcId="{A4FBE56F-4626-4D95-8088-9301F9350BB3}" destId="{C462BFBC-CE34-43A7-B142-E947893D38AF}" srcOrd="0" destOrd="0" presId="urn:microsoft.com/office/officeart/2005/8/layout/lProcess1"/>
    <dgm:cxn modelId="{4EDAA13B-C035-43DD-9AB4-D6C34DAC9F32}" srcId="{49E33F7B-B0E4-4716-B518-6B32B7262924}" destId="{67130F79-E4CC-41EF-9556-5635158EA15C}" srcOrd="2" destOrd="0" parTransId="{99B3869D-53F9-4177-A934-159C210EA32C}" sibTransId="{4B201A52-8DF1-482C-B629-7F6B1262ADE7}"/>
    <dgm:cxn modelId="{D509F18B-39CA-4CA6-94ED-F9E77AED0989}" type="presOf" srcId="{E1068D8E-EAD0-4147-B8A8-FFC6DCAC3B1F}" destId="{DC74D8FF-33BC-4582-86AA-7A41884DC817}" srcOrd="0" destOrd="0" presId="urn:microsoft.com/office/officeart/2005/8/layout/lProcess1"/>
    <dgm:cxn modelId="{B269B395-E34D-4FC8-91C1-261029915F45}" type="presOf" srcId="{F7CC853A-13C8-4328-B831-F5473D55ECEB}" destId="{36C71F9C-A1E6-4CAD-9970-3D4033C8BA0F}" srcOrd="0" destOrd="0" presId="urn:microsoft.com/office/officeart/2005/8/layout/lProcess1"/>
    <dgm:cxn modelId="{7DF1FD0A-F526-4B20-A6A7-D97211BF76EF}" srcId="{49E33F7B-B0E4-4716-B518-6B32B7262924}" destId="{540F5C76-35E2-4E9E-A879-6CC1460F8EF2}" srcOrd="1" destOrd="0" parTransId="{6161DE6E-7206-4204-B298-B6A37876165E}" sibTransId="{88DF0F4C-7B8C-45CF-BF05-345BC1EAA0DA}"/>
    <dgm:cxn modelId="{C3DCC6E1-0C12-47BE-887B-58DC614B75F5}" type="presOf" srcId="{FC27C4AB-492E-48ED-B88E-B4ECC7483303}" destId="{9B0BE8DC-626F-45AE-9A18-69108089099D}" srcOrd="0" destOrd="0" presId="urn:microsoft.com/office/officeart/2005/8/layout/lProcess1"/>
    <dgm:cxn modelId="{CD142383-91E1-4D95-B0BC-F54E62CD4BB1}" srcId="{A4FBE56F-4626-4D95-8088-9301F9350BB3}" destId="{DBFD2EB8-8E96-47E4-A07F-F265049E0110}" srcOrd="1" destOrd="0" parTransId="{37602296-6B64-485F-BF37-1911EDB5579D}" sibTransId="{A1604A5F-7312-4258-98B8-F2A059615EB4}"/>
    <dgm:cxn modelId="{97306563-40FE-454C-A34C-67600CACEAAD}" type="presOf" srcId="{DBFD2EB8-8E96-47E4-A07F-F265049E0110}" destId="{3223ACD9-0789-4F9B-B0DF-C9D2361248AB}" srcOrd="0" destOrd="0" presId="urn:microsoft.com/office/officeart/2005/8/layout/lProcess1"/>
    <dgm:cxn modelId="{C92BAC4A-829C-41FB-BAA8-928A9FFF7151}" type="presParOf" srcId="{67869A48-FBF6-457F-8B9F-DE025A9E948C}" destId="{074759E7-D30A-47B8-AB61-911EB4D0E440}" srcOrd="0" destOrd="0" presId="urn:microsoft.com/office/officeart/2005/8/layout/lProcess1"/>
    <dgm:cxn modelId="{9995A39A-2CFB-43DA-A459-89FACD96CBDA}" type="presParOf" srcId="{074759E7-D30A-47B8-AB61-911EB4D0E440}" destId="{C462BFBC-CE34-43A7-B142-E947893D38AF}" srcOrd="0" destOrd="0" presId="urn:microsoft.com/office/officeart/2005/8/layout/lProcess1"/>
    <dgm:cxn modelId="{DFF7C5F1-BE46-40B8-B297-D6EAF5E00293}" type="presParOf" srcId="{074759E7-D30A-47B8-AB61-911EB4D0E440}" destId="{43023528-002A-4245-93AA-480A4923DC63}" srcOrd="1" destOrd="0" presId="urn:microsoft.com/office/officeart/2005/8/layout/lProcess1"/>
    <dgm:cxn modelId="{A5C1A4BA-8E6E-4E75-9D87-FD7D55D39264}" type="presParOf" srcId="{074759E7-D30A-47B8-AB61-911EB4D0E440}" destId="{6BA4327A-3B42-4D26-9C53-45AB354DF72C}" srcOrd="2" destOrd="0" presId="urn:microsoft.com/office/officeart/2005/8/layout/lProcess1"/>
    <dgm:cxn modelId="{ED055395-F1E9-4952-8DB0-8D0A0974BAE1}" type="presParOf" srcId="{074759E7-D30A-47B8-AB61-911EB4D0E440}" destId="{9B0BE8DC-626F-45AE-9A18-69108089099D}" srcOrd="3" destOrd="0" presId="urn:microsoft.com/office/officeart/2005/8/layout/lProcess1"/>
    <dgm:cxn modelId="{064645E6-72AE-4119-B993-22A2C4BBCB2A}" type="presParOf" srcId="{074759E7-D30A-47B8-AB61-911EB4D0E440}" destId="{3223ACD9-0789-4F9B-B0DF-C9D2361248AB}" srcOrd="4" destOrd="0" presId="urn:microsoft.com/office/officeart/2005/8/layout/lProcess1"/>
    <dgm:cxn modelId="{ECAA6AD1-9FB2-40C4-8763-3C7E33AB86E5}" type="presParOf" srcId="{074759E7-D30A-47B8-AB61-911EB4D0E440}" destId="{CC9D3C14-990C-49E7-9D40-81662DCCAC80}" srcOrd="5" destOrd="0" presId="urn:microsoft.com/office/officeart/2005/8/layout/lProcess1"/>
    <dgm:cxn modelId="{64794C82-4C69-41FF-9591-0F4D44A036C9}" type="presParOf" srcId="{074759E7-D30A-47B8-AB61-911EB4D0E440}" destId="{A437D457-B57C-4742-82C8-27F19570A850}" srcOrd="6" destOrd="0" presId="urn:microsoft.com/office/officeart/2005/8/layout/lProcess1"/>
    <dgm:cxn modelId="{BB0F5675-1D1F-4C8F-ADE3-1915AF0807F0}" type="presParOf" srcId="{074759E7-D30A-47B8-AB61-911EB4D0E440}" destId="{7608376C-E159-4886-912F-910AA31F6150}" srcOrd="7" destOrd="0" presId="urn:microsoft.com/office/officeart/2005/8/layout/lProcess1"/>
    <dgm:cxn modelId="{B3DDADEB-0FB7-45F0-AEE9-C8FBC3632BCA}" type="presParOf" srcId="{074759E7-D30A-47B8-AB61-911EB4D0E440}" destId="{CB5D5B8E-CEA4-4607-8A9D-CDF5CF8D3955}" srcOrd="8" destOrd="0" presId="urn:microsoft.com/office/officeart/2005/8/layout/lProcess1"/>
    <dgm:cxn modelId="{A698F87F-FBBC-442C-99E1-5442F1B4B0FB}" type="presParOf" srcId="{074759E7-D30A-47B8-AB61-911EB4D0E440}" destId="{DC74D8FF-33BC-4582-86AA-7A41884DC817}" srcOrd="9" destOrd="0" presId="urn:microsoft.com/office/officeart/2005/8/layout/lProcess1"/>
    <dgm:cxn modelId="{00CD81B9-E195-4500-A382-2DF48316FD51}" type="presParOf" srcId="{074759E7-D30A-47B8-AB61-911EB4D0E440}" destId="{64E34DFC-61B8-4F9A-8A04-00EAC13C64C9}" srcOrd="10" destOrd="0" presId="urn:microsoft.com/office/officeart/2005/8/layout/lProcess1"/>
    <dgm:cxn modelId="{FB4E3CC6-CDC8-4A3E-B318-9B9B90B75B09}" type="presParOf" srcId="{67869A48-FBF6-457F-8B9F-DE025A9E948C}" destId="{0C81E9BE-E19A-4698-B5DD-E8CC32BF4572}" srcOrd="1" destOrd="0" presId="urn:microsoft.com/office/officeart/2005/8/layout/lProcess1"/>
    <dgm:cxn modelId="{74BF1454-87E0-45CC-9DF3-738AAA14E3E8}" type="presParOf" srcId="{67869A48-FBF6-457F-8B9F-DE025A9E948C}" destId="{18763F0C-DB7E-4E4E-8031-ED4FB58C0350}" srcOrd="2" destOrd="0" presId="urn:microsoft.com/office/officeart/2005/8/layout/lProcess1"/>
    <dgm:cxn modelId="{6BB8D09F-05D3-4CEC-9AEC-1A4DA8036DB2}" type="presParOf" srcId="{18763F0C-DB7E-4E4E-8031-ED4FB58C0350}" destId="{C66157F1-8C91-4FDF-9C85-28D6D648E7B3}" srcOrd="0" destOrd="0" presId="urn:microsoft.com/office/officeart/2005/8/layout/lProcess1"/>
    <dgm:cxn modelId="{F620E30A-01D9-476D-B1DF-177F2C743C40}" type="presParOf" srcId="{18763F0C-DB7E-4E4E-8031-ED4FB58C0350}" destId="{A2A873A7-8BA1-4A51-904F-0F4B0C5AB123}" srcOrd="1" destOrd="0" presId="urn:microsoft.com/office/officeart/2005/8/layout/lProcess1"/>
    <dgm:cxn modelId="{4CBFA593-FC26-4DCF-B97D-1DD5214F1564}" type="presParOf" srcId="{18763F0C-DB7E-4E4E-8031-ED4FB58C0350}" destId="{36C71F9C-A1E6-4CAD-9970-3D4033C8BA0F}" srcOrd="2" destOrd="0" presId="urn:microsoft.com/office/officeart/2005/8/layout/lProcess1"/>
    <dgm:cxn modelId="{CC7D1854-A7F9-4F3E-BDD8-9483985AC7E6}" type="presParOf" srcId="{18763F0C-DB7E-4E4E-8031-ED4FB58C0350}" destId="{19F71005-6C54-4A73-9DA7-4AFE7E394B53}" srcOrd="3" destOrd="0" presId="urn:microsoft.com/office/officeart/2005/8/layout/lProcess1"/>
    <dgm:cxn modelId="{45F097CA-5FCD-4EC8-9DD0-FAB2C9222007}" type="presParOf" srcId="{18763F0C-DB7E-4E4E-8031-ED4FB58C0350}" destId="{E24E667E-0441-40E2-8F23-23E6B8A2EE0A}" srcOrd="4" destOrd="0" presId="urn:microsoft.com/office/officeart/2005/8/layout/lProcess1"/>
    <dgm:cxn modelId="{5CE77EBD-6A5C-43E2-8AA6-6400762D843B}" type="presParOf" srcId="{18763F0C-DB7E-4E4E-8031-ED4FB58C0350}" destId="{407C7059-A109-4DB1-B752-E2E88FF51909}" srcOrd="5" destOrd="0" presId="urn:microsoft.com/office/officeart/2005/8/layout/lProcess1"/>
    <dgm:cxn modelId="{0ABC312F-0F98-457C-A034-72CC5D291547}" type="presParOf" srcId="{18763F0C-DB7E-4E4E-8031-ED4FB58C0350}" destId="{DBF1CDF8-480F-450A-A7EA-11D1C2FFB75F}" srcOrd="6" destOrd="0" presId="urn:microsoft.com/office/officeart/2005/8/layout/lProcess1"/>
    <dgm:cxn modelId="{84CBC63A-6D94-4D74-96F6-F9DEBF8A8756}" type="presParOf" srcId="{18763F0C-DB7E-4E4E-8031-ED4FB58C0350}" destId="{874E83EF-AAF4-42DE-A63C-3BC2EEF66F03}" srcOrd="7" destOrd="0" presId="urn:microsoft.com/office/officeart/2005/8/layout/lProcess1"/>
    <dgm:cxn modelId="{6E87290D-D059-45D8-9105-4801215AB55D}" type="presParOf" srcId="{18763F0C-DB7E-4E4E-8031-ED4FB58C0350}" destId="{0B6138A6-882F-470E-BC74-14998B230762}" srcOrd="8" destOrd="0" presId="urn:microsoft.com/office/officeart/2005/8/layout/lProcess1"/>
    <dgm:cxn modelId="{EE3CA2BE-1032-4AD7-BFAC-A456829355C2}" type="presParOf" srcId="{18763F0C-DB7E-4E4E-8031-ED4FB58C0350}" destId="{D878EF54-4A30-4712-919F-B47F89149D07}" srcOrd="9" destOrd="0" presId="urn:microsoft.com/office/officeart/2005/8/layout/lProcess1"/>
    <dgm:cxn modelId="{2AC9AFE5-F0C9-4274-9E8E-46AB6B77C876}" type="presParOf" srcId="{18763F0C-DB7E-4E4E-8031-ED4FB58C0350}" destId="{6417B48E-6753-4883-9745-6226D291C8D5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49DAB-588E-4786-975E-8E3458B0CA6C}">
      <dsp:nvSpPr>
        <dsp:cNvPr id="0" name=""/>
        <dsp:cNvSpPr/>
      </dsp:nvSpPr>
      <dsp:spPr>
        <a:xfrm>
          <a:off x="7000993" y="3563522"/>
          <a:ext cx="91440" cy="416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8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4267F-ACDB-4DC1-AE00-52AE92BC6063}">
      <dsp:nvSpPr>
        <dsp:cNvPr id="0" name=""/>
        <dsp:cNvSpPr/>
      </dsp:nvSpPr>
      <dsp:spPr>
        <a:xfrm>
          <a:off x="7000993" y="2237707"/>
          <a:ext cx="91440" cy="416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8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4BE65-D9A9-48A0-B85F-7AB944F647A6}">
      <dsp:nvSpPr>
        <dsp:cNvPr id="0" name=""/>
        <dsp:cNvSpPr/>
      </dsp:nvSpPr>
      <dsp:spPr>
        <a:xfrm>
          <a:off x="5077682" y="911893"/>
          <a:ext cx="1969031" cy="41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19"/>
              </a:lnTo>
              <a:lnTo>
                <a:pt x="1969031" y="283819"/>
              </a:lnTo>
              <a:lnTo>
                <a:pt x="1969031" y="41648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2E81-2949-4C1E-81EA-EC6ED10169E1}">
      <dsp:nvSpPr>
        <dsp:cNvPr id="0" name=""/>
        <dsp:cNvSpPr/>
      </dsp:nvSpPr>
      <dsp:spPr>
        <a:xfrm>
          <a:off x="4858900" y="911893"/>
          <a:ext cx="218781" cy="416480"/>
        </a:xfrm>
        <a:custGeom>
          <a:avLst/>
          <a:gdLst/>
          <a:ahLst/>
          <a:cxnLst/>
          <a:rect l="0" t="0" r="0" b="0"/>
          <a:pathLst>
            <a:path>
              <a:moveTo>
                <a:pt x="218781" y="0"/>
              </a:moveTo>
              <a:lnTo>
                <a:pt x="218781" y="283819"/>
              </a:lnTo>
              <a:lnTo>
                <a:pt x="0" y="283819"/>
              </a:lnTo>
              <a:lnTo>
                <a:pt x="0" y="41648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B3081-6D17-4B90-B84E-04B8E6E43157}">
      <dsp:nvSpPr>
        <dsp:cNvPr id="0" name=""/>
        <dsp:cNvSpPr/>
      </dsp:nvSpPr>
      <dsp:spPr>
        <a:xfrm>
          <a:off x="4421338" y="3563522"/>
          <a:ext cx="875125" cy="41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19"/>
              </a:lnTo>
              <a:lnTo>
                <a:pt x="875125" y="283819"/>
              </a:lnTo>
              <a:lnTo>
                <a:pt x="875125" y="41648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96E05-E793-465D-8135-F7AD202166C4}">
      <dsp:nvSpPr>
        <dsp:cNvPr id="0" name=""/>
        <dsp:cNvSpPr/>
      </dsp:nvSpPr>
      <dsp:spPr>
        <a:xfrm>
          <a:off x="3546212" y="3563522"/>
          <a:ext cx="875125" cy="416480"/>
        </a:xfrm>
        <a:custGeom>
          <a:avLst/>
          <a:gdLst/>
          <a:ahLst/>
          <a:cxnLst/>
          <a:rect l="0" t="0" r="0" b="0"/>
          <a:pathLst>
            <a:path>
              <a:moveTo>
                <a:pt x="875125" y="0"/>
              </a:moveTo>
              <a:lnTo>
                <a:pt x="875125" y="283819"/>
              </a:lnTo>
              <a:lnTo>
                <a:pt x="0" y="283819"/>
              </a:lnTo>
              <a:lnTo>
                <a:pt x="0" y="41648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25A8B-64CD-4BF3-869F-AFAC23139565}">
      <dsp:nvSpPr>
        <dsp:cNvPr id="0" name=""/>
        <dsp:cNvSpPr/>
      </dsp:nvSpPr>
      <dsp:spPr>
        <a:xfrm>
          <a:off x="3108650" y="2237707"/>
          <a:ext cx="1312687" cy="41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19"/>
              </a:lnTo>
              <a:lnTo>
                <a:pt x="1312687" y="283819"/>
              </a:lnTo>
              <a:lnTo>
                <a:pt x="1312687" y="41648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47057-971F-4DDD-A3B5-04BED16DD7F3}">
      <dsp:nvSpPr>
        <dsp:cNvPr id="0" name=""/>
        <dsp:cNvSpPr/>
      </dsp:nvSpPr>
      <dsp:spPr>
        <a:xfrm>
          <a:off x="1750242" y="3563522"/>
          <a:ext cx="91440" cy="416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8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9FD1-2A06-4B58-B9E7-0CA9C9A219F3}">
      <dsp:nvSpPr>
        <dsp:cNvPr id="0" name=""/>
        <dsp:cNvSpPr/>
      </dsp:nvSpPr>
      <dsp:spPr>
        <a:xfrm>
          <a:off x="1795962" y="2237707"/>
          <a:ext cx="1312687" cy="416480"/>
        </a:xfrm>
        <a:custGeom>
          <a:avLst/>
          <a:gdLst/>
          <a:ahLst/>
          <a:cxnLst/>
          <a:rect l="0" t="0" r="0" b="0"/>
          <a:pathLst>
            <a:path>
              <a:moveTo>
                <a:pt x="1312687" y="0"/>
              </a:moveTo>
              <a:lnTo>
                <a:pt x="1312687" y="283819"/>
              </a:lnTo>
              <a:lnTo>
                <a:pt x="0" y="283819"/>
              </a:lnTo>
              <a:lnTo>
                <a:pt x="0" y="41648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D3B3D-F830-46A5-9E53-B11260FD0539}">
      <dsp:nvSpPr>
        <dsp:cNvPr id="0" name=""/>
        <dsp:cNvSpPr/>
      </dsp:nvSpPr>
      <dsp:spPr>
        <a:xfrm>
          <a:off x="3108650" y="911893"/>
          <a:ext cx="1969031" cy="416480"/>
        </a:xfrm>
        <a:custGeom>
          <a:avLst/>
          <a:gdLst/>
          <a:ahLst/>
          <a:cxnLst/>
          <a:rect l="0" t="0" r="0" b="0"/>
          <a:pathLst>
            <a:path>
              <a:moveTo>
                <a:pt x="1969031" y="0"/>
              </a:moveTo>
              <a:lnTo>
                <a:pt x="1969031" y="283819"/>
              </a:lnTo>
              <a:lnTo>
                <a:pt x="0" y="283819"/>
              </a:lnTo>
              <a:lnTo>
                <a:pt x="0" y="41648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0C53-A0BD-4B4E-844B-DDE09B5BCD06}">
      <dsp:nvSpPr>
        <dsp:cNvPr id="0" name=""/>
        <dsp:cNvSpPr/>
      </dsp:nvSpPr>
      <dsp:spPr>
        <a:xfrm>
          <a:off x="4361670" y="2558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EBC74-0B49-4DE6-A045-581F0255D57F}">
      <dsp:nvSpPr>
        <dsp:cNvPr id="0" name=""/>
        <dsp:cNvSpPr/>
      </dsp:nvSpPr>
      <dsp:spPr>
        <a:xfrm>
          <a:off x="4520784" y="153716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Ambitie</a:t>
          </a:r>
          <a:endParaRPr lang="nl-NL" sz="1900" kern="1200" dirty="0"/>
        </a:p>
      </dsp:txBody>
      <dsp:txXfrm>
        <a:off x="4547417" y="180349"/>
        <a:ext cx="1378757" cy="856068"/>
      </dsp:txXfrm>
    </dsp:sp>
    <dsp:sp modelId="{548ECD69-89D9-4A07-9DDF-3938BA477DF5}">
      <dsp:nvSpPr>
        <dsp:cNvPr id="0" name=""/>
        <dsp:cNvSpPr/>
      </dsp:nvSpPr>
      <dsp:spPr>
        <a:xfrm>
          <a:off x="2392638" y="1328373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8E1D-B8D3-4EA7-A175-FA51899186DD}">
      <dsp:nvSpPr>
        <dsp:cNvPr id="0" name=""/>
        <dsp:cNvSpPr/>
      </dsp:nvSpPr>
      <dsp:spPr>
        <a:xfrm>
          <a:off x="2551752" y="1479531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Doel</a:t>
          </a:r>
          <a:endParaRPr lang="nl-NL" sz="1900" kern="1200" dirty="0"/>
        </a:p>
      </dsp:txBody>
      <dsp:txXfrm>
        <a:off x="2578385" y="1506164"/>
        <a:ext cx="1378757" cy="856068"/>
      </dsp:txXfrm>
    </dsp:sp>
    <dsp:sp modelId="{0951EED7-BBB8-4A1C-8895-17EF150E4238}">
      <dsp:nvSpPr>
        <dsp:cNvPr id="0" name=""/>
        <dsp:cNvSpPr/>
      </dsp:nvSpPr>
      <dsp:spPr>
        <a:xfrm>
          <a:off x="1079951" y="2654188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AE132-F120-4B2B-AD9D-8C0F0BF82072}">
      <dsp:nvSpPr>
        <dsp:cNvPr id="0" name=""/>
        <dsp:cNvSpPr/>
      </dsp:nvSpPr>
      <dsp:spPr>
        <a:xfrm>
          <a:off x="1239064" y="2805346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Resultaat</a:t>
          </a:r>
          <a:endParaRPr lang="nl-NL" sz="1900" kern="1200" dirty="0"/>
        </a:p>
      </dsp:txBody>
      <dsp:txXfrm>
        <a:off x="1265697" y="2831979"/>
        <a:ext cx="1378757" cy="856068"/>
      </dsp:txXfrm>
    </dsp:sp>
    <dsp:sp modelId="{99A188B0-C453-47F0-8CBB-39E5640B7ECF}">
      <dsp:nvSpPr>
        <dsp:cNvPr id="0" name=""/>
        <dsp:cNvSpPr/>
      </dsp:nvSpPr>
      <dsp:spPr>
        <a:xfrm>
          <a:off x="1079951" y="3980002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32916-AE2E-495F-8C1E-1DE9FB509E77}">
      <dsp:nvSpPr>
        <dsp:cNvPr id="0" name=""/>
        <dsp:cNvSpPr/>
      </dsp:nvSpPr>
      <dsp:spPr>
        <a:xfrm>
          <a:off x="1239064" y="4131160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Inspanning</a:t>
          </a:r>
          <a:endParaRPr lang="nl-NL" sz="1900" kern="1200" dirty="0"/>
        </a:p>
      </dsp:txBody>
      <dsp:txXfrm>
        <a:off x="1265697" y="4157793"/>
        <a:ext cx="1378757" cy="856068"/>
      </dsp:txXfrm>
    </dsp:sp>
    <dsp:sp modelId="{71207FC6-1BA4-4B2F-95D1-7D3279B2E777}">
      <dsp:nvSpPr>
        <dsp:cNvPr id="0" name=""/>
        <dsp:cNvSpPr/>
      </dsp:nvSpPr>
      <dsp:spPr>
        <a:xfrm>
          <a:off x="3705326" y="2654188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5A948-2773-4CB6-8BFB-E74F940E7CFC}">
      <dsp:nvSpPr>
        <dsp:cNvPr id="0" name=""/>
        <dsp:cNvSpPr/>
      </dsp:nvSpPr>
      <dsp:spPr>
        <a:xfrm>
          <a:off x="3864440" y="2805346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Resultaat</a:t>
          </a:r>
          <a:endParaRPr lang="nl-NL" sz="1900" kern="1200" dirty="0"/>
        </a:p>
      </dsp:txBody>
      <dsp:txXfrm>
        <a:off x="3891073" y="2831979"/>
        <a:ext cx="1378757" cy="856068"/>
      </dsp:txXfrm>
    </dsp:sp>
    <dsp:sp modelId="{524B539E-0CA3-4022-8738-5C17944F0AB1}">
      <dsp:nvSpPr>
        <dsp:cNvPr id="0" name=""/>
        <dsp:cNvSpPr/>
      </dsp:nvSpPr>
      <dsp:spPr>
        <a:xfrm>
          <a:off x="2830201" y="3980002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2875E-2AF3-4711-AA5F-C40C7F5137AB}">
      <dsp:nvSpPr>
        <dsp:cNvPr id="0" name=""/>
        <dsp:cNvSpPr/>
      </dsp:nvSpPr>
      <dsp:spPr>
        <a:xfrm>
          <a:off x="2989315" y="4131160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Inspanning</a:t>
          </a:r>
          <a:endParaRPr lang="nl-NL" sz="1900" kern="1200" dirty="0"/>
        </a:p>
      </dsp:txBody>
      <dsp:txXfrm>
        <a:off x="3015948" y="4157793"/>
        <a:ext cx="1378757" cy="856068"/>
      </dsp:txXfrm>
    </dsp:sp>
    <dsp:sp modelId="{2851271D-F993-4B7A-81B5-5764D6B23B05}">
      <dsp:nvSpPr>
        <dsp:cNvPr id="0" name=""/>
        <dsp:cNvSpPr/>
      </dsp:nvSpPr>
      <dsp:spPr>
        <a:xfrm>
          <a:off x="4580451" y="3980002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BA2AF-D571-4A8D-9F63-5330249540A0}">
      <dsp:nvSpPr>
        <dsp:cNvPr id="0" name=""/>
        <dsp:cNvSpPr/>
      </dsp:nvSpPr>
      <dsp:spPr>
        <a:xfrm>
          <a:off x="4739565" y="4131160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Inspanning</a:t>
          </a:r>
          <a:endParaRPr lang="nl-NL" sz="1900" kern="1200" dirty="0"/>
        </a:p>
      </dsp:txBody>
      <dsp:txXfrm>
        <a:off x="4766198" y="4157793"/>
        <a:ext cx="1378757" cy="856068"/>
      </dsp:txXfrm>
    </dsp:sp>
    <dsp:sp modelId="{35A19CD7-FCF4-4DDB-B4BC-9A61AE8B3D0A}">
      <dsp:nvSpPr>
        <dsp:cNvPr id="0" name=""/>
        <dsp:cNvSpPr/>
      </dsp:nvSpPr>
      <dsp:spPr>
        <a:xfrm>
          <a:off x="4142889" y="1328373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A6AF0-A46E-4B9C-800A-049259CE2EE7}">
      <dsp:nvSpPr>
        <dsp:cNvPr id="0" name=""/>
        <dsp:cNvSpPr/>
      </dsp:nvSpPr>
      <dsp:spPr>
        <a:xfrm>
          <a:off x="4302002" y="1479531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Doel</a:t>
          </a:r>
          <a:endParaRPr lang="nl-NL" sz="1900" kern="1200" dirty="0"/>
        </a:p>
      </dsp:txBody>
      <dsp:txXfrm>
        <a:off x="4328635" y="1506164"/>
        <a:ext cx="1378757" cy="856068"/>
      </dsp:txXfrm>
    </dsp:sp>
    <dsp:sp modelId="{B784206E-745A-4126-B247-692695A31579}">
      <dsp:nvSpPr>
        <dsp:cNvPr id="0" name=""/>
        <dsp:cNvSpPr/>
      </dsp:nvSpPr>
      <dsp:spPr>
        <a:xfrm>
          <a:off x="6330702" y="1328373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548DC-33B4-41A6-B4B8-55691959DC82}">
      <dsp:nvSpPr>
        <dsp:cNvPr id="0" name=""/>
        <dsp:cNvSpPr/>
      </dsp:nvSpPr>
      <dsp:spPr>
        <a:xfrm>
          <a:off x="6489815" y="1479531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Doel</a:t>
          </a:r>
          <a:endParaRPr lang="nl-NL" sz="1900" kern="1200" dirty="0"/>
        </a:p>
      </dsp:txBody>
      <dsp:txXfrm>
        <a:off x="6516448" y="1506164"/>
        <a:ext cx="1378757" cy="856068"/>
      </dsp:txXfrm>
    </dsp:sp>
    <dsp:sp modelId="{2A3D0B89-160E-4093-AF7D-E8B7EE644377}">
      <dsp:nvSpPr>
        <dsp:cNvPr id="0" name=""/>
        <dsp:cNvSpPr/>
      </dsp:nvSpPr>
      <dsp:spPr>
        <a:xfrm>
          <a:off x="6330702" y="2654188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53755-57D4-4AF4-BEF8-7C02C0FE3A41}">
      <dsp:nvSpPr>
        <dsp:cNvPr id="0" name=""/>
        <dsp:cNvSpPr/>
      </dsp:nvSpPr>
      <dsp:spPr>
        <a:xfrm>
          <a:off x="6489815" y="2805346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Resultaat</a:t>
          </a:r>
          <a:endParaRPr lang="nl-NL" sz="1900" kern="1200" dirty="0"/>
        </a:p>
      </dsp:txBody>
      <dsp:txXfrm>
        <a:off x="6516448" y="2831979"/>
        <a:ext cx="1378757" cy="856068"/>
      </dsp:txXfrm>
    </dsp:sp>
    <dsp:sp modelId="{F1F7C817-ADCF-469D-B4D2-4130F020FD72}">
      <dsp:nvSpPr>
        <dsp:cNvPr id="0" name=""/>
        <dsp:cNvSpPr/>
      </dsp:nvSpPr>
      <dsp:spPr>
        <a:xfrm>
          <a:off x="6330702" y="3980002"/>
          <a:ext cx="1432023" cy="90933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529EE-8079-4A99-9BEA-FD60914DB6A1}">
      <dsp:nvSpPr>
        <dsp:cNvPr id="0" name=""/>
        <dsp:cNvSpPr/>
      </dsp:nvSpPr>
      <dsp:spPr>
        <a:xfrm>
          <a:off x="6489815" y="4131160"/>
          <a:ext cx="1432023" cy="90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Inspanning</a:t>
          </a:r>
          <a:endParaRPr lang="nl-NL" sz="1900" kern="1200" dirty="0"/>
        </a:p>
      </dsp:txBody>
      <dsp:txXfrm>
        <a:off x="6516448" y="4157793"/>
        <a:ext cx="1378757" cy="85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BFBC-CE34-43A7-B142-E947893D38AF}">
      <dsp:nvSpPr>
        <dsp:cNvPr id="0" name=""/>
        <dsp:cNvSpPr/>
      </dsp:nvSpPr>
      <dsp:spPr>
        <a:xfrm>
          <a:off x="895210" y="2204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Lopende aanpak</a:t>
          </a:r>
          <a:endParaRPr lang="nl-NL" sz="2300" kern="1200" dirty="0"/>
        </a:p>
      </dsp:txBody>
      <dsp:txXfrm>
        <a:off x="912256" y="19250"/>
        <a:ext cx="2293877" cy="547900"/>
      </dsp:txXfrm>
    </dsp:sp>
    <dsp:sp modelId="{43023528-002A-4245-93AA-480A4923DC63}">
      <dsp:nvSpPr>
        <dsp:cNvPr id="0" name=""/>
        <dsp:cNvSpPr/>
      </dsp:nvSpPr>
      <dsp:spPr>
        <a:xfrm rot="5400000">
          <a:off x="2008270" y="635121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4327A-3B42-4D26-9C53-45AB354DF72C}">
      <dsp:nvSpPr>
        <dsp:cNvPr id="0" name=""/>
        <dsp:cNvSpPr/>
      </dsp:nvSpPr>
      <dsp:spPr>
        <a:xfrm>
          <a:off x="895210" y="787894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Kader bepalen van deze oefening</a:t>
          </a:r>
          <a:endParaRPr lang="nl-NL" sz="1700" kern="1200" dirty="0"/>
        </a:p>
      </dsp:txBody>
      <dsp:txXfrm>
        <a:off x="912256" y="804940"/>
        <a:ext cx="2293877" cy="547900"/>
      </dsp:txXfrm>
    </dsp:sp>
    <dsp:sp modelId="{9B0BE8DC-626F-45AE-9A18-69108089099D}">
      <dsp:nvSpPr>
        <dsp:cNvPr id="0" name=""/>
        <dsp:cNvSpPr/>
      </dsp:nvSpPr>
      <dsp:spPr>
        <a:xfrm rot="5400000">
          <a:off x="2008270" y="142081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3ACD9-0789-4F9B-B0DF-C9D2361248AB}">
      <dsp:nvSpPr>
        <dsp:cNvPr id="0" name=""/>
        <dsp:cNvSpPr/>
      </dsp:nvSpPr>
      <dsp:spPr>
        <a:xfrm>
          <a:off x="895210" y="157358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Lopende inspanningen opsommen</a:t>
          </a:r>
          <a:endParaRPr lang="nl-NL" sz="1700" kern="1200" dirty="0"/>
        </a:p>
      </dsp:txBody>
      <dsp:txXfrm>
        <a:off x="912256" y="1590629"/>
        <a:ext cx="2293877" cy="547900"/>
      </dsp:txXfrm>
    </dsp:sp>
    <dsp:sp modelId="{CC9D3C14-990C-49E7-9D40-81662DCCAC80}">
      <dsp:nvSpPr>
        <dsp:cNvPr id="0" name=""/>
        <dsp:cNvSpPr/>
      </dsp:nvSpPr>
      <dsp:spPr>
        <a:xfrm rot="5400000">
          <a:off x="2008270" y="220650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7D457-B57C-4742-82C8-27F19570A850}">
      <dsp:nvSpPr>
        <dsp:cNvPr id="0" name=""/>
        <dsp:cNvSpPr/>
      </dsp:nvSpPr>
      <dsp:spPr>
        <a:xfrm>
          <a:off x="895210" y="235927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Ambitie opschrijven</a:t>
          </a:r>
          <a:endParaRPr lang="nl-NL" sz="1700" kern="1200" dirty="0"/>
        </a:p>
      </dsp:txBody>
      <dsp:txXfrm>
        <a:off x="912256" y="2376319"/>
        <a:ext cx="2293877" cy="547900"/>
      </dsp:txXfrm>
    </dsp:sp>
    <dsp:sp modelId="{7608376C-E159-4886-912F-910AA31F6150}">
      <dsp:nvSpPr>
        <dsp:cNvPr id="0" name=""/>
        <dsp:cNvSpPr/>
      </dsp:nvSpPr>
      <dsp:spPr>
        <a:xfrm rot="5400000">
          <a:off x="2008270" y="299219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D5B8E-CEA4-4607-8A9D-CDF5CF8D3955}">
      <dsp:nvSpPr>
        <dsp:cNvPr id="0" name=""/>
        <dsp:cNvSpPr/>
      </dsp:nvSpPr>
      <dsp:spPr>
        <a:xfrm>
          <a:off x="895210" y="314496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Doelen formuleren</a:t>
          </a:r>
          <a:endParaRPr lang="nl-NL" sz="1700" kern="1200" dirty="0"/>
        </a:p>
      </dsp:txBody>
      <dsp:txXfrm>
        <a:off x="912256" y="3162009"/>
        <a:ext cx="2293877" cy="547900"/>
      </dsp:txXfrm>
    </dsp:sp>
    <dsp:sp modelId="{DC74D8FF-33BC-4582-86AA-7A41884DC817}">
      <dsp:nvSpPr>
        <dsp:cNvPr id="0" name=""/>
        <dsp:cNvSpPr/>
      </dsp:nvSpPr>
      <dsp:spPr>
        <a:xfrm rot="5400000">
          <a:off x="2008270" y="377788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34DFC-61B8-4F9A-8A04-00EAC13C64C9}">
      <dsp:nvSpPr>
        <dsp:cNvPr id="0" name=""/>
        <dsp:cNvSpPr/>
      </dsp:nvSpPr>
      <dsp:spPr>
        <a:xfrm>
          <a:off x="895210" y="393065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Doelen rangschikken</a:t>
          </a:r>
          <a:endParaRPr lang="nl-NL" sz="1700" kern="1200" dirty="0"/>
        </a:p>
      </dsp:txBody>
      <dsp:txXfrm>
        <a:off x="912256" y="3947699"/>
        <a:ext cx="2293877" cy="547900"/>
      </dsp:txXfrm>
    </dsp:sp>
    <dsp:sp modelId="{C66157F1-8C91-4FDF-9C85-28D6D648E7B3}">
      <dsp:nvSpPr>
        <dsp:cNvPr id="0" name=""/>
        <dsp:cNvSpPr/>
      </dsp:nvSpPr>
      <dsp:spPr>
        <a:xfrm>
          <a:off x="3549095" y="2204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Start aanpak</a:t>
          </a:r>
          <a:endParaRPr lang="nl-NL" sz="2300" kern="1200" dirty="0"/>
        </a:p>
      </dsp:txBody>
      <dsp:txXfrm>
        <a:off x="3566141" y="19250"/>
        <a:ext cx="2293877" cy="547900"/>
      </dsp:txXfrm>
    </dsp:sp>
    <dsp:sp modelId="{A2A873A7-8BA1-4A51-904F-0F4B0C5AB123}">
      <dsp:nvSpPr>
        <dsp:cNvPr id="0" name=""/>
        <dsp:cNvSpPr/>
      </dsp:nvSpPr>
      <dsp:spPr>
        <a:xfrm rot="5400000">
          <a:off x="4662155" y="635121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1F9C-A1E6-4CAD-9970-3D4033C8BA0F}">
      <dsp:nvSpPr>
        <dsp:cNvPr id="0" name=""/>
        <dsp:cNvSpPr/>
      </dsp:nvSpPr>
      <dsp:spPr>
        <a:xfrm>
          <a:off x="3549095" y="787894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Kader bepalen van deze oefening</a:t>
          </a:r>
          <a:endParaRPr lang="nl-NL" sz="1700" kern="1200" dirty="0"/>
        </a:p>
      </dsp:txBody>
      <dsp:txXfrm>
        <a:off x="3566141" y="804940"/>
        <a:ext cx="2293877" cy="547900"/>
      </dsp:txXfrm>
    </dsp:sp>
    <dsp:sp modelId="{19F71005-6C54-4A73-9DA7-4AFE7E394B53}">
      <dsp:nvSpPr>
        <dsp:cNvPr id="0" name=""/>
        <dsp:cNvSpPr/>
      </dsp:nvSpPr>
      <dsp:spPr>
        <a:xfrm rot="5400000">
          <a:off x="4662155" y="142081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E667E-0441-40E2-8F23-23E6B8A2EE0A}">
      <dsp:nvSpPr>
        <dsp:cNvPr id="0" name=""/>
        <dsp:cNvSpPr/>
      </dsp:nvSpPr>
      <dsp:spPr>
        <a:xfrm>
          <a:off x="3549095" y="157358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Ambitie </a:t>
          </a:r>
          <a:r>
            <a:rPr lang="nl-NL" sz="1700" kern="1200" dirty="0" smtClean="0"/>
            <a:t>formuleren</a:t>
          </a:r>
          <a:endParaRPr lang="nl-NL" sz="1700" kern="1200" dirty="0"/>
        </a:p>
      </dsp:txBody>
      <dsp:txXfrm>
        <a:off x="3566141" y="1590629"/>
        <a:ext cx="2293877" cy="547900"/>
      </dsp:txXfrm>
    </dsp:sp>
    <dsp:sp modelId="{407C7059-A109-4DB1-B752-E2E88FF51909}">
      <dsp:nvSpPr>
        <dsp:cNvPr id="0" name=""/>
        <dsp:cNvSpPr/>
      </dsp:nvSpPr>
      <dsp:spPr>
        <a:xfrm rot="5400000">
          <a:off x="4662155" y="220650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1CDF8-480F-450A-A7EA-11D1C2FFB75F}">
      <dsp:nvSpPr>
        <dsp:cNvPr id="0" name=""/>
        <dsp:cNvSpPr/>
      </dsp:nvSpPr>
      <dsp:spPr>
        <a:xfrm>
          <a:off x="3549095" y="235927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Doelen formuleren</a:t>
          </a:r>
          <a:endParaRPr lang="nl-NL" sz="1700" kern="1200" dirty="0"/>
        </a:p>
      </dsp:txBody>
      <dsp:txXfrm>
        <a:off x="3566141" y="2376319"/>
        <a:ext cx="2293877" cy="547900"/>
      </dsp:txXfrm>
    </dsp:sp>
    <dsp:sp modelId="{874E83EF-AAF4-42DE-A63C-3BC2EEF66F03}">
      <dsp:nvSpPr>
        <dsp:cNvPr id="0" name=""/>
        <dsp:cNvSpPr/>
      </dsp:nvSpPr>
      <dsp:spPr>
        <a:xfrm rot="5400000">
          <a:off x="4662155" y="299219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38A6-882F-470E-BC74-14998B230762}">
      <dsp:nvSpPr>
        <dsp:cNvPr id="0" name=""/>
        <dsp:cNvSpPr/>
      </dsp:nvSpPr>
      <dsp:spPr>
        <a:xfrm>
          <a:off x="3549095" y="314496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Doelen rangschikken</a:t>
          </a:r>
          <a:endParaRPr lang="nl-NL" sz="1700" kern="1200" dirty="0"/>
        </a:p>
      </dsp:txBody>
      <dsp:txXfrm>
        <a:off x="3566141" y="3162009"/>
        <a:ext cx="2293877" cy="547900"/>
      </dsp:txXfrm>
    </dsp:sp>
    <dsp:sp modelId="{D878EF54-4A30-4712-919F-B47F89149D07}">
      <dsp:nvSpPr>
        <dsp:cNvPr id="0" name=""/>
        <dsp:cNvSpPr/>
      </dsp:nvSpPr>
      <dsp:spPr>
        <a:xfrm rot="5400000">
          <a:off x="4662155" y="3777880"/>
          <a:ext cx="101848" cy="1018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7B48E-6753-4883-9745-6226D291C8D5}">
      <dsp:nvSpPr>
        <dsp:cNvPr id="0" name=""/>
        <dsp:cNvSpPr/>
      </dsp:nvSpPr>
      <dsp:spPr>
        <a:xfrm>
          <a:off x="3549095" y="3930653"/>
          <a:ext cx="2327969" cy="5819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Inspanningen opsommen</a:t>
          </a:r>
          <a:endParaRPr lang="nl-NL" sz="1700" kern="1200" dirty="0"/>
        </a:p>
      </dsp:txBody>
      <dsp:txXfrm>
        <a:off x="3566141" y="3947699"/>
        <a:ext cx="2293877" cy="54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C4A32-61A1-47D9-92A5-C03F9CE16642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DD3D-4C83-4AEC-B9F7-131DCD9B63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5853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te stellen doelen passen logischerwijs onder de geformuleerde ambitie, en geven concreter richting aan wat je te doen hebt om de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ambitie te bereiken. Hoe specifieker de doelen, hoe beter de inspanningen (bestaande/nieuwe) hierop kunnen aansluiten en bijdragen aan een logische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uitvoering van de aanpak.</a:t>
            </a:r>
          </a:p>
          <a:p>
            <a:endParaRPr lang="nl-NL" sz="1333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333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Maak doelen specifiek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helpt om doelen specifiek te maken: dat geeft richting aan de informatie die relevant is om te verzamelen om later te kunnen bepalen of de doelen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 bereikt. Een stap daar naar toe is om die doelen te formuleren in termen van me</a:t>
            </a:r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mind</a:t>
            </a:r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grot</a:t>
            </a:r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klein</a:t>
            </a:r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hog</a:t>
            </a:r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lag</a:t>
            </a:r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</a:t>
            </a:r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enzovoort. Daarom noemen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dit ER-doelen. ER-doelen worden gesteld voor programma’s, beleidsvisies, uitvoering en (innovatieve) projecten.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 voor ER-doelen is het belangrijk dat deze aansprekend en herkenbaar zijn voor betrokken partners zodat ze bijdragen aan het vergroten van draagvlak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de aanpak van gezondheidsachterstanden in de gehele gemeente.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56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15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333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Categoriseer de geformuleerde doelen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Zoals eerder benoemd zijn er verschillende soorten doelen. Kies daaruit een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passende indeling van de doelen zoals proces- of effectdoelen, individu- of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omgevingsdoelen of doelen die passen bij bepaalde thema’s.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636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doelen volgen logischerwijs als concretisering op de ER-doelen. Met deze uitwerking maak je de doelen SMART. Dit staat voor Specifiek, Meetbaar,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Acceptabel, Realistisch én met een Tijdsvermelding.</a:t>
            </a:r>
          </a:p>
          <a:p>
            <a:endParaRPr lang="nl-NL" sz="1333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 welke ER-doelen je SMART wilt formuleren. Het belangrijkste argument voor deze keuze is: welke doelen ga ik volgen en evalueren? En voor welke</a:t>
            </a:r>
          </a:p>
          <a:p>
            <a:r>
              <a:rPr lang="nl-NL" sz="1333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SMART-doelen is het programmabudget toereikend in deze periode?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08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20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031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749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56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43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92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02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41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98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95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08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DD3D-4C83-4AEC-B9F7-131DCD9B63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5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4608" y="7177241"/>
            <a:ext cx="9350167" cy="356381"/>
          </a:xfrm>
        </p:spPr>
        <p:txBody>
          <a:bodyPr/>
          <a:lstStyle/>
          <a:p>
            <a:r>
              <a:rPr lang="nl-NL" smtClean="0"/>
              <a:t>REGIONALE BIJEENKOMST 15 januari 2015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74650" y="2516188"/>
            <a:ext cx="9359900" cy="4348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944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652" y="2821859"/>
            <a:ext cx="7226960" cy="2320412"/>
          </a:xfrm>
        </p:spPr>
        <p:txBody>
          <a:bodyPr anchor="t" anchorCtr="0">
            <a:normAutofit/>
          </a:bodyPr>
          <a:lstStyle>
            <a:lvl1pPr algn="l">
              <a:lnSpc>
                <a:spcPts val="6000"/>
              </a:lnSpc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148" y="6897479"/>
            <a:ext cx="7798369" cy="356381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nl-NL" smtClean="0"/>
              <a:t>REGIONALE BIJEENKOMST 15 januari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96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76" y="1746306"/>
            <a:ext cx="4640941" cy="76956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912" y="2515865"/>
            <a:ext cx="4650805" cy="434885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REGIONALE BIJEENKOMST 15 januari 2015</a:t>
            </a:r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29238" y="2103438"/>
            <a:ext cx="4335462" cy="4149725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86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'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74777" y="2515865"/>
            <a:ext cx="9360000" cy="434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7800" marR="0" indent="-17780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2pPr>
          </a:lstStyle>
          <a:p>
            <a:pPr marL="0" marR="0" lvl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om de modelstijlen te bewerken</a:t>
            </a:r>
          </a:p>
          <a:p>
            <a:pPr marL="0" marR="0" lvl="1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29437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REGIONALE BIJEENKOMST 15 januari 2015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650" y="1746306"/>
            <a:ext cx="9359900" cy="5118682"/>
          </a:xfrm>
          <a:noFill/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04266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775" y="1746306"/>
            <a:ext cx="9360000" cy="76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777" y="2515865"/>
            <a:ext cx="9360000" cy="434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08" y="7177241"/>
            <a:ext cx="9350167" cy="35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nl-NL" smtClean="0"/>
              <a:t>REGIONALE BIJEENKOMST 15 januari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87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685800" rtl="0" eaLnBrk="1" latinLnBrk="0" hangingPunct="1">
        <a:lnSpc>
          <a:spcPts val="2200"/>
        </a:lnSpc>
        <a:spcBef>
          <a:spcPts val="0"/>
        </a:spcBef>
        <a:buFontTx/>
        <a:buBlip>
          <a:blip r:embed="rId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7800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87325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6213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23370" y="2632079"/>
            <a:ext cx="9559636" cy="13091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5400" b="1" dirty="0" smtClean="0">
                <a:solidFill>
                  <a:srgbClr val="003869"/>
                </a:solidFill>
                <a:cs typeface="Arial" panose="020B0604020202020204" pitchFamily="34" charset="0"/>
              </a:rPr>
              <a:t>Deelsessie doelen stellen</a:t>
            </a:r>
            <a:br>
              <a:rPr lang="nl-NL" sz="5400" b="1" dirty="0" smtClean="0">
                <a:solidFill>
                  <a:srgbClr val="003869"/>
                </a:solidFill>
                <a:cs typeface="Arial" panose="020B0604020202020204" pitchFamily="34" charset="0"/>
              </a:rPr>
            </a:br>
            <a:r>
              <a:rPr lang="nl-NL" sz="2400" dirty="0" smtClean="0">
                <a:solidFill>
                  <a:srgbClr val="003869"/>
                </a:solidFill>
                <a:cs typeface="Arial" panose="020B0604020202020204" pitchFamily="34" charset="0"/>
              </a:rPr>
              <a:t>Studiedag Gezond in…13 november 2019</a:t>
            </a:r>
            <a:br>
              <a:rPr lang="nl-NL" sz="2400" dirty="0" smtClean="0">
                <a:solidFill>
                  <a:srgbClr val="003869"/>
                </a:solidFill>
                <a:cs typeface="Arial" panose="020B0604020202020204" pitchFamily="34" charset="0"/>
              </a:rPr>
            </a:br>
            <a:r>
              <a:rPr lang="nl-NL" sz="2400" dirty="0" smtClean="0">
                <a:solidFill>
                  <a:srgbClr val="003869"/>
                </a:solidFill>
                <a:cs typeface="Arial" panose="020B0604020202020204" pitchFamily="34" charset="0"/>
              </a:rPr>
              <a:t/>
            </a:r>
            <a:br>
              <a:rPr lang="nl-NL" sz="2400" dirty="0" smtClean="0">
                <a:solidFill>
                  <a:srgbClr val="003869"/>
                </a:solidFill>
                <a:cs typeface="Arial" panose="020B0604020202020204" pitchFamily="34" charset="0"/>
              </a:rPr>
            </a:br>
            <a:r>
              <a:rPr lang="nl-NL" sz="2400" i="1" dirty="0" smtClean="0">
                <a:solidFill>
                  <a:srgbClr val="003869"/>
                </a:solidFill>
                <a:cs typeface="Arial" panose="020B0604020202020204" pitchFamily="34" charset="0"/>
              </a:rPr>
              <a:t>Anneke Hiemstra</a:t>
            </a:r>
            <a:endParaRPr lang="nl-NL" sz="2400" i="1" dirty="0">
              <a:solidFill>
                <a:srgbClr val="003869"/>
              </a:solidFill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5" y="5300699"/>
            <a:ext cx="1797378" cy="7185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56" y="5252253"/>
            <a:ext cx="3168302" cy="11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ER-doelen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775" y="2515866"/>
            <a:ext cx="9359900" cy="4513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b="1" dirty="0" smtClean="0"/>
              <a:t>ER-doelen </a:t>
            </a:r>
            <a:r>
              <a:rPr lang="nl-NL" sz="2400" dirty="0" smtClean="0"/>
              <a:t>beschrijven de verandering die je nastreeft in een bepaalde richting</a:t>
            </a:r>
            <a:r>
              <a:rPr lang="nl-NL" sz="2400" dirty="0"/>
              <a:t> </a:t>
            </a:r>
            <a:r>
              <a:rPr lang="nl-NL" sz="2400" dirty="0" smtClean="0"/>
              <a:t>en geven concreet richting aan wat je te doen hebt om de ambitie te bereiken.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 smtClean="0"/>
              <a:t>Goede doelen: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zijn geformuleerd in termen </a:t>
            </a:r>
            <a:r>
              <a:rPr lang="nl-NL" sz="2400" dirty="0"/>
              <a:t>van me</a:t>
            </a:r>
            <a:r>
              <a:rPr lang="nl-NL" sz="2400" b="1" dirty="0"/>
              <a:t>er</a:t>
            </a:r>
            <a:r>
              <a:rPr lang="nl-NL" sz="2400" dirty="0"/>
              <a:t>, mind</a:t>
            </a:r>
            <a:r>
              <a:rPr lang="nl-NL" sz="2400" b="1" dirty="0"/>
              <a:t>er</a:t>
            </a:r>
            <a:r>
              <a:rPr lang="nl-NL" sz="2400" dirty="0"/>
              <a:t>, grot</a:t>
            </a:r>
            <a:r>
              <a:rPr lang="nl-NL" sz="2400" b="1" dirty="0"/>
              <a:t>er</a:t>
            </a:r>
            <a:r>
              <a:rPr lang="nl-NL" sz="2400" dirty="0"/>
              <a:t>, klein</a:t>
            </a:r>
            <a:r>
              <a:rPr lang="nl-NL" sz="2400" b="1" dirty="0"/>
              <a:t>er</a:t>
            </a:r>
            <a:r>
              <a:rPr lang="nl-NL" sz="2400" dirty="0"/>
              <a:t>, hog</a:t>
            </a:r>
            <a:r>
              <a:rPr lang="nl-NL" sz="2400" b="1" dirty="0"/>
              <a:t>er</a:t>
            </a:r>
            <a:r>
              <a:rPr lang="nl-NL" sz="2400" dirty="0"/>
              <a:t>, lag</a:t>
            </a:r>
            <a:r>
              <a:rPr lang="nl-NL" sz="2400" b="1" dirty="0"/>
              <a:t>er </a:t>
            </a:r>
            <a:r>
              <a:rPr lang="nl-NL" sz="2400" dirty="0" smtClean="0"/>
              <a:t>etc.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zijn specifiek genoeg om richting te geven aan de te verzamelen informatie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zijn </a:t>
            </a:r>
            <a:r>
              <a:rPr lang="nl-NL" sz="2400" dirty="0"/>
              <a:t>aansprekend en herkenbaar </a:t>
            </a:r>
            <a:r>
              <a:rPr lang="nl-NL" sz="2400" dirty="0" smtClean="0"/>
              <a:t>voor </a:t>
            </a:r>
            <a:r>
              <a:rPr lang="nl-NL" sz="2400" dirty="0"/>
              <a:t>betrokken partners </a:t>
            </a:r>
            <a:endParaRPr lang="nl-NL" sz="2400" dirty="0" smtClean="0"/>
          </a:p>
          <a:p>
            <a:endParaRPr lang="nl-NL" sz="4000" i="1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Hulpvragen bij het formuleren van ER-doelen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650" y="2367643"/>
            <a:ext cx="9359900" cy="4800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/>
              <a:t>Voor het formuleren </a:t>
            </a:r>
            <a:r>
              <a:rPr lang="nl-NL" sz="2400" dirty="0" smtClean="0"/>
              <a:t>doelen helpen de </a:t>
            </a:r>
            <a:r>
              <a:rPr lang="nl-NL" sz="2400" dirty="0"/>
              <a:t>volgende </a:t>
            </a:r>
            <a:r>
              <a:rPr lang="nl-NL" sz="2400" dirty="0" smtClean="0"/>
              <a:t>vragen:</a:t>
            </a:r>
          </a:p>
          <a:p>
            <a:pPr>
              <a:lnSpc>
                <a:spcPct val="150000"/>
              </a:lnSpc>
            </a:pP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Wat </a:t>
            </a:r>
            <a:r>
              <a:rPr lang="nl-NL" sz="2400" dirty="0"/>
              <a:t>willen we bereiken en wanneer is het bereikt</a:t>
            </a:r>
            <a:r>
              <a:rPr lang="nl-NL" sz="2400" dirty="0" smtClean="0"/>
              <a:t>?</a:t>
            </a: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Wat hebben we te doen om de ambitie te realiseren?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Wat vinden we belangrijk in het realiseren van de ambitie?</a:t>
            </a:r>
            <a:endParaRPr lang="nl-NL" sz="2400" dirty="0"/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650" y="1746306"/>
            <a:ext cx="9360125" cy="76956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Categoriseren van doelen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650" y="2436918"/>
            <a:ext cx="9359900" cy="4800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 smtClean="0"/>
              <a:t>Het kan helpen om de gestelde doelen te categoriseren:</a:t>
            </a:r>
          </a:p>
          <a:p>
            <a:pPr>
              <a:lnSpc>
                <a:spcPct val="150000"/>
              </a:lnSpc>
            </a:pPr>
            <a:endParaRPr lang="nl-NL" sz="2400" dirty="0"/>
          </a:p>
          <a:p>
            <a:r>
              <a:rPr lang="nl-NL" sz="2400" dirty="0" smtClean="0"/>
              <a:t>Denk </a:t>
            </a:r>
            <a:r>
              <a:rPr lang="nl-NL" sz="2400" dirty="0"/>
              <a:t>aan:</a:t>
            </a:r>
          </a:p>
          <a:p>
            <a:endParaRPr lang="nl-NL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Individu</a:t>
            </a:r>
            <a:r>
              <a:rPr lang="nl-NL" sz="2400" dirty="0"/>
              <a:t>, omgeving, proces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Doelgroep </a:t>
            </a:r>
            <a:r>
              <a:rPr lang="nl-NL" sz="2400" dirty="0"/>
              <a:t>(en)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Organisatie</a:t>
            </a:r>
            <a:r>
              <a:rPr lang="nl-NL" sz="2400" dirty="0"/>
              <a:t>, professionals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Gezond </a:t>
            </a:r>
            <a:r>
              <a:rPr lang="nl-NL" sz="2400" dirty="0"/>
              <a:t>in… sporen (participatie, sociale omgeving, fysieke omgeving, gedrag en vaardigheden, preventie en zorg)</a:t>
            </a: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775" y="1483063"/>
            <a:ext cx="9360000" cy="76956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SMART-formuleren van doelen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775" y="2238771"/>
            <a:ext cx="9359900" cy="4513584"/>
          </a:xfrm>
        </p:spPr>
        <p:txBody>
          <a:bodyPr>
            <a:noAutofit/>
          </a:bodyPr>
          <a:lstStyle/>
          <a:p>
            <a:r>
              <a:rPr lang="nl-NL" sz="2200" b="1" dirty="0" smtClean="0"/>
              <a:t>SMART-formuleringen </a:t>
            </a:r>
            <a:r>
              <a:rPr lang="nl-NL" sz="2200" dirty="0" smtClean="0"/>
              <a:t>maken de ER-doelen </a:t>
            </a:r>
            <a:r>
              <a:rPr lang="nl-NL" sz="2200" dirty="0"/>
              <a:t>Specifiek, Meetbaar,</a:t>
            </a:r>
          </a:p>
          <a:p>
            <a:r>
              <a:rPr lang="nl-NL" sz="2200" dirty="0"/>
              <a:t>Acceptabel, Realistisch én met een </a:t>
            </a:r>
            <a:r>
              <a:rPr lang="nl-NL" sz="2200" dirty="0" smtClean="0"/>
              <a:t>Tijdsvermelding. </a:t>
            </a:r>
          </a:p>
          <a:p>
            <a:pPr>
              <a:lnSpc>
                <a:spcPct val="100000"/>
              </a:lnSpc>
            </a:pPr>
            <a:endParaRPr lang="nl-NL" sz="22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S</a:t>
            </a:r>
            <a:r>
              <a:rPr lang="nl-NL" sz="2200" dirty="0" smtClean="0"/>
              <a:t>pecifiek</a:t>
            </a:r>
            <a:r>
              <a:rPr lang="nl-NL" sz="2200" dirty="0"/>
              <a:t>: wat moet er bij wie bereikt worden, waar gebeurt het en waarom is het belangrijk. Maak gebruik van actieve </a:t>
            </a:r>
            <a:r>
              <a:rPr lang="nl-NL" sz="2200" dirty="0" smtClean="0"/>
              <a:t>werkwoorden.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M</a:t>
            </a:r>
            <a:r>
              <a:rPr lang="nl-NL" sz="2200" dirty="0" smtClean="0"/>
              <a:t>eetbaar</a:t>
            </a:r>
            <a:r>
              <a:rPr lang="nl-NL" sz="2200" dirty="0"/>
              <a:t>: Hoeveel moet er worden bereikt en met welke meetbare elementen wordt het resultaat zichtbaar? </a:t>
            </a:r>
            <a:endParaRPr lang="nl-NL" sz="22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A</a:t>
            </a:r>
            <a:r>
              <a:rPr lang="nl-NL" sz="2200" dirty="0" smtClean="0"/>
              <a:t>cceptabel</a:t>
            </a:r>
            <a:r>
              <a:rPr lang="nl-NL" sz="2200" dirty="0"/>
              <a:t>: Men moet het doel accepteren en zich ervoor willen inzetten. </a:t>
            </a:r>
            <a:endParaRPr lang="nl-NL" sz="22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R</a:t>
            </a:r>
            <a:r>
              <a:rPr lang="nl-NL" sz="2200" dirty="0" smtClean="0"/>
              <a:t>ealistisch</a:t>
            </a:r>
            <a:r>
              <a:rPr lang="nl-NL" sz="2200" dirty="0"/>
              <a:t>: Het doel moet uitdagend, maar wel realistisch zijn. </a:t>
            </a:r>
            <a:endParaRPr lang="nl-NL" sz="22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T</a:t>
            </a:r>
            <a:r>
              <a:rPr lang="nl-NL" sz="2200" dirty="0" smtClean="0"/>
              <a:t>ijdgebonden</a:t>
            </a:r>
            <a:r>
              <a:rPr lang="nl-NL" sz="2200" dirty="0"/>
              <a:t>: Geef de doelen een tijdsvermelding (jaartal of periode). </a:t>
            </a:r>
          </a:p>
          <a:p>
            <a:pPr lvl="0">
              <a:lnSpc>
                <a:spcPct val="100000"/>
              </a:lnSpc>
            </a:pPr>
            <a:r>
              <a:rPr lang="nl-NL" sz="2200" dirty="0" smtClean="0"/>
              <a:t> </a:t>
            </a:r>
          </a:p>
          <a:p>
            <a:endParaRPr lang="nl-NL" sz="2200" i="1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9709" y="1609398"/>
            <a:ext cx="8853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6469" y="1595543"/>
            <a:ext cx="91024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/>
              <a:t>Aandachtspunten bij SMART-doelen</a:t>
            </a:r>
          </a:p>
          <a:p>
            <a:endParaRPr lang="nl-NL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Maak </a:t>
            </a:r>
            <a:r>
              <a:rPr lang="nl-NL" sz="2200" dirty="0"/>
              <a:t>alleen de doelen SMART die je ook echt kunt en gaat volgen. Alleen dan heeft het zin om ze SMART te formuleren. 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Om </a:t>
            </a:r>
            <a:r>
              <a:rPr lang="nl-NL" sz="2200" dirty="0"/>
              <a:t>te bepalen wat je gaat volgen en voor wie helpen de volgende vragen</a:t>
            </a:r>
            <a:r>
              <a:rPr lang="nl-NL" sz="2200" dirty="0" smtClean="0"/>
              <a:t>:</a:t>
            </a:r>
          </a:p>
          <a:p>
            <a:pPr marL="850895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Waarom </a:t>
            </a:r>
            <a:r>
              <a:rPr lang="nl-NL" dirty="0"/>
              <a:t>willen we monitoren en evalueren?</a:t>
            </a:r>
          </a:p>
          <a:p>
            <a:pPr marL="850895" lvl="1" indent="-342900">
              <a:buFont typeface="Arial" panose="020B0604020202020204" pitchFamily="34" charset="0"/>
              <a:buChar char="•"/>
            </a:pPr>
            <a:r>
              <a:rPr lang="nl-NL" dirty="0"/>
              <a:t>Voor wie monitoren en evalueren we?</a:t>
            </a:r>
          </a:p>
          <a:p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Doelen SMART formuleren kan met de betrokkenen, maar ook met een aantal experts. 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Pak </a:t>
            </a:r>
            <a:r>
              <a:rPr lang="nl-NL" sz="2200" dirty="0"/>
              <a:t>eventueel de actuele gegevens zoals SEGV-cijfers erbij (GGD-monitor of op www.waarstaatjegemeente.nl).</a:t>
            </a:r>
          </a:p>
        </p:txBody>
      </p:sp>
    </p:spTree>
    <p:extLst>
      <p:ext uri="{BB962C8B-B14F-4D97-AF65-F5344CB8AC3E}">
        <p14:creationId xmlns:p14="http://schemas.microsoft.com/office/powerpoint/2010/main" val="165029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7059" y="641125"/>
            <a:ext cx="9360000" cy="76956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Wat gaan we doen?</a:t>
            </a:r>
            <a:endParaRPr lang="nl-NL" sz="2800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5858479"/>
              </p:ext>
            </p:extLst>
          </p:nvPr>
        </p:nvGraphicFramePr>
        <p:xfrm>
          <a:off x="1640703" y="2006870"/>
          <a:ext cx="6772275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4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" y="25242"/>
            <a:ext cx="10162159" cy="7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8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9" y="283080"/>
            <a:ext cx="9505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4" y="268793"/>
            <a:ext cx="94964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Waarom?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650" y="2792186"/>
            <a:ext cx="9359900" cy="407280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Doelen geven </a:t>
            </a:r>
            <a:r>
              <a:rPr lang="nl-NL" sz="2800" b="1" dirty="0" smtClean="0">
                <a:solidFill>
                  <a:srgbClr val="003869"/>
                </a:solidFill>
              </a:rPr>
              <a:t>overzicht, richting en sturing </a:t>
            </a:r>
            <a:r>
              <a:rPr lang="nl-NL" sz="2800" dirty="0" smtClean="0">
                <a:solidFill>
                  <a:srgbClr val="003869"/>
                </a:solidFill>
              </a:rPr>
              <a:t>aan je aanpak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Ze verhogen het gevoel van </a:t>
            </a:r>
            <a:r>
              <a:rPr lang="nl-NL" sz="2800" b="1" dirty="0" smtClean="0">
                <a:solidFill>
                  <a:srgbClr val="003869"/>
                </a:solidFill>
              </a:rPr>
              <a:t>gezamenlijkheid</a:t>
            </a:r>
            <a:r>
              <a:rPr lang="nl-NL" sz="2800" dirty="0" smtClean="0">
                <a:solidFill>
                  <a:srgbClr val="003869"/>
                </a:solidFill>
              </a:rPr>
              <a:t> en betrokkenheid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Je </a:t>
            </a:r>
            <a:r>
              <a:rPr lang="nl-NL" sz="2800" b="1" dirty="0" smtClean="0">
                <a:solidFill>
                  <a:srgbClr val="003869"/>
                </a:solidFill>
              </a:rPr>
              <a:t>bakent af</a:t>
            </a:r>
            <a:r>
              <a:rPr lang="nl-NL" sz="2800" dirty="0" smtClean="0">
                <a:solidFill>
                  <a:srgbClr val="003869"/>
                </a:solidFill>
              </a:rPr>
              <a:t> waar je wel en niet voor aan de lat staat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Ze geven </a:t>
            </a:r>
            <a:r>
              <a:rPr lang="nl-NL" sz="2800" b="1" dirty="0" smtClean="0">
                <a:solidFill>
                  <a:srgbClr val="003869"/>
                </a:solidFill>
              </a:rPr>
              <a:t>houvast</a:t>
            </a:r>
            <a:r>
              <a:rPr lang="nl-NL" sz="2800" dirty="0" smtClean="0">
                <a:solidFill>
                  <a:srgbClr val="003869"/>
                </a:solidFill>
              </a:rPr>
              <a:t> aan wat te monitoren en te evalueren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Je kunt samen </a:t>
            </a:r>
            <a:r>
              <a:rPr lang="nl-NL" sz="2800" b="1" dirty="0" smtClean="0">
                <a:solidFill>
                  <a:srgbClr val="003869"/>
                </a:solidFill>
              </a:rPr>
              <a:t>terug kijken</a:t>
            </a:r>
            <a:r>
              <a:rPr lang="nl-NL" sz="2800" dirty="0" smtClean="0">
                <a:solidFill>
                  <a:srgbClr val="003869"/>
                </a:solidFill>
              </a:rPr>
              <a:t>, en samen </a:t>
            </a:r>
            <a:r>
              <a:rPr lang="nl-NL" sz="2800" b="1" dirty="0" smtClean="0">
                <a:solidFill>
                  <a:srgbClr val="003869"/>
                </a:solidFill>
              </a:rPr>
              <a:t>vooruit kijken</a:t>
            </a:r>
            <a:endParaRPr lang="nl-NL" sz="2800" b="1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Wanneer?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650" y="2792186"/>
            <a:ext cx="9359900" cy="407280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Bij </a:t>
            </a:r>
            <a:r>
              <a:rPr lang="nl-NL" sz="2800" b="1" dirty="0" smtClean="0">
                <a:solidFill>
                  <a:srgbClr val="003869"/>
                </a:solidFill>
              </a:rPr>
              <a:t>start </a:t>
            </a:r>
            <a:r>
              <a:rPr lang="nl-NL" sz="2800" dirty="0" smtClean="0">
                <a:solidFill>
                  <a:srgbClr val="003869"/>
                </a:solidFill>
              </a:rPr>
              <a:t>van een aanpak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Bij behoefte aan </a:t>
            </a:r>
            <a:r>
              <a:rPr lang="nl-NL" sz="2800" b="1" dirty="0" smtClean="0">
                <a:solidFill>
                  <a:srgbClr val="003869"/>
                </a:solidFill>
              </a:rPr>
              <a:t>overzicht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Bij zoeken naar </a:t>
            </a:r>
            <a:r>
              <a:rPr lang="nl-NL" sz="2800" b="1" dirty="0" smtClean="0">
                <a:solidFill>
                  <a:srgbClr val="003869"/>
                </a:solidFill>
              </a:rPr>
              <a:t>samenhang</a:t>
            </a:r>
            <a:r>
              <a:rPr lang="nl-NL" sz="2800" dirty="0" smtClean="0">
                <a:solidFill>
                  <a:srgbClr val="003869"/>
                </a:solidFill>
              </a:rPr>
              <a:t> tussen aanpakken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Bij behoefte aan ‘</a:t>
            </a:r>
            <a:r>
              <a:rPr lang="nl-NL" sz="2800" b="1" dirty="0" smtClean="0">
                <a:solidFill>
                  <a:srgbClr val="003869"/>
                </a:solidFill>
              </a:rPr>
              <a:t>neuzen dezelfde kant op</a:t>
            </a:r>
            <a:r>
              <a:rPr lang="nl-NL" sz="2800" dirty="0" smtClean="0">
                <a:solidFill>
                  <a:srgbClr val="003869"/>
                </a:solidFill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Op evaluatie-momenten (</a:t>
            </a:r>
            <a:r>
              <a:rPr lang="nl-NL" sz="2800" b="1" dirty="0" smtClean="0">
                <a:solidFill>
                  <a:srgbClr val="003869"/>
                </a:solidFill>
              </a:rPr>
              <a:t>herijken</a:t>
            </a:r>
            <a:r>
              <a:rPr lang="nl-NL" sz="2800" dirty="0" smtClean="0">
                <a:solidFill>
                  <a:srgbClr val="003869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Als de samenstelling van </a:t>
            </a:r>
            <a:r>
              <a:rPr lang="nl-NL" sz="2800" b="1" dirty="0" smtClean="0">
                <a:solidFill>
                  <a:srgbClr val="003869"/>
                </a:solidFill>
              </a:rPr>
              <a:t>betrokkenen</a:t>
            </a:r>
            <a:r>
              <a:rPr lang="nl-NL" sz="2800" dirty="0" smtClean="0">
                <a:solidFill>
                  <a:srgbClr val="003869"/>
                </a:solidFill>
              </a:rPr>
              <a:t> (veel) </a:t>
            </a:r>
            <a:r>
              <a:rPr lang="nl-NL" sz="2800" b="1" dirty="0" smtClean="0">
                <a:solidFill>
                  <a:srgbClr val="003869"/>
                </a:solidFill>
              </a:rPr>
              <a:t>verandert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003869"/>
                </a:solidFill>
              </a:rPr>
              <a:t>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Doelen en meer….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650" y="2792186"/>
            <a:ext cx="9359900" cy="4072802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sz="2800" dirty="0" smtClean="0">
                <a:solidFill>
                  <a:srgbClr val="003869"/>
                </a:solidFill>
              </a:rPr>
              <a:t>Bij </a:t>
            </a:r>
            <a:r>
              <a:rPr lang="nl-NL" sz="2800" dirty="0">
                <a:solidFill>
                  <a:srgbClr val="003869"/>
                </a:solidFill>
              </a:rPr>
              <a:t>doelen stellen begin je vaak </a:t>
            </a:r>
            <a:r>
              <a:rPr lang="nl-NL" sz="2800" dirty="0" smtClean="0">
                <a:solidFill>
                  <a:srgbClr val="003869"/>
                </a:solidFill>
              </a:rPr>
              <a:t>met:</a:t>
            </a:r>
          </a:p>
          <a:p>
            <a:pPr marL="635000" lvl="1" indent="-457200"/>
            <a:endParaRPr lang="nl-NL" sz="2800" dirty="0">
              <a:solidFill>
                <a:srgbClr val="003869"/>
              </a:solidFill>
            </a:endParaRPr>
          </a:p>
          <a:p>
            <a:pPr marL="635000" lvl="1" indent="-457200"/>
            <a:r>
              <a:rPr lang="nl-NL" sz="2800" dirty="0" smtClean="0">
                <a:solidFill>
                  <a:srgbClr val="003869"/>
                </a:solidFill>
              </a:rPr>
              <a:t>Stip op de horizon (ambitie of visie)</a:t>
            </a:r>
          </a:p>
          <a:p>
            <a:pPr marL="811213" lvl="2" indent="-457200"/>
            <a:endParaRPr lang="nl-NL" sz="2800" dirty="0">
              <a:solidFill>
                <a:srgbClr val="003869"/>
              </a:solidFill>
            </a:endParaRPr>
          </a:p>
          <a:p>
            <a:pPr marL="1174750" lvl="4" indent="-457200"/>
            <a:r>
              <a:rPr lang="nl-NL" sz="2800" dirty="0" smtClean="0">
                <a:solidFill>
                  <a:srgbClr val="003869"/>
                </a:solidFill>
              </a:rPr>
              <a:t>Soms ook met missie (waar staan we voor)</a:t>
            </a:r>
          </a:p>
          <a:p>
            <a:pPr marL="811213" lvl="2" indent="-457200"/>
            <a:endParaRPr lang="nl-NL" sz="2800" dirty="0">
              <a:solidFill>
                <a:srgbClr val="003869"/>
              </a:solidFill>
            </a:endParaRPr>
          </a:p>
          <a:p>
            <a:pPr marL="635000" lvl="1" indent="-457200"/>
            <a:endParaRPr lang="nl-NL" sz="2800" dirty="0" smtClean="0">
              <a:solidFill>
                <a:srgbClr val="003869"/>
              </a:solidFill>
            </a:endParaRPr>
          </a:p>
          <a:p>
            <a:pPr marL="635000" lvl="1" indent="-457200"/>
            <a:r>
              <a:rPr lang="nl-NL" sz="2800" dirty="0" smtClean="0">
                <a:solidFill>
                  <a:srgbClr val="003869"/>
                </a:solidFill>
              </a:rPr>
              <a:t>Daarna doelen (hoofd en sub)</a:t>
            </a:r>
          </a:p>
          <a:p>
            <a:pPr marL="635000" lvl="1" indent="-457200"/>
            <a:endParaRPr lang="nl-NL" sz="2800" dirty="0">
              <a:solidFill>
                <a:srgbClr val="003869"/>
              </a:solidFill>
            </a:endParaRPr>
          </a:p>
          <a:p>
            <a:pPr marL="635000" lvl="1" indent="-457200"/>
            <a:r>
              <a:rPr lang="nl-NL" sz="2800" dirty="0" smtClean="0">
                <a:solidFill>
                  <a:srgbClr val="003869"/>
                </a:solidFill>
              </a:rPr>
              <a:t>Daarna resultaten</a:t>
            </a:r>
          </a:p>
          <a:p>
            <a:pPr marL="635000" lvl="1" indent="-457200"/>
            <a:endParaRPr lang="nl-NL" sz="2800" dirty="0">
              <a:solidFill>
                <a:srgbClr val="003869"/>
              </a:solidFill>
            </a:endParaRPr>
          </a:p>
          <a:p>
            <a:pPr marL="635000" lvl="1" indent="-457200"/>
            <a:r>
              <a:rPr lang="nl-NL" sz="2800" dirty="0" smtClean="0">
                <a:solidFill>
                  <a:srgbClr val="003869"/>
                </a:solidFill>
              </a:rPr>
              <a:t>Daarna inspanningen</a:t>
            </a:r>
          </a:p>
          <a:p>
            <a:pPr marL="811213" lvl="2" indent="-457200"/>
            <a:endParaRPr lang="nl-NL" sz="2800" dirty="0">
              <a:solidFill>
                <a:srgbClr val="003869"/>
              </a:solidFill>
            </a:endParaRPr>
          </a:p>
          <a:p>
            <a:pPr marL="811213" lvl="2" indent="-457200"/>
            <a:endParaRPr lang="nl-NL" sz="2800" dirty="0" smtClean="0">
              <a:solidFill>
                <a:srgbClr val="00386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7393" y="641125"/>
            <a:ext cx="9360000" cy="76956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Dat ziet er zo uit..</a:t>
            </a:r>
            <a:endParaRPr lang="nl-NL" sz="2800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1572836"/>
              </p:ext>
            </p:extLst>
          </p:nvPr>
        </p:nvGraphicFramePr>
        <p:xfrm>
          <a:off x="31376" y="1911928"/>
          <a:ext cx="9001790" cy="504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66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2800" dirty="0">
              <a:solidFill>
                <a:srgbClr val="003869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74775" y="369694"/>
            <a:ext cx="9422368" cy="667121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67502" y="779670"/>
            <a:ext cx="9360000" cy="76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 smtClean="0">
                <a:solidFill>
                  <a:srgbClr val="003869"/>
                </a:solidFill>
              </a:rPr>
              <a:t>Of zo…</a:t>
            </a:r>
            <a:endParaRPr lang="nl-NL" sz="2800" dirty="0">
              <a:solidFill>
                <a:srgbClr val="003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2800" dirty="0">
              <a:solidFill>
                <a:srgbClr val="00386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7" y="457200"/>
            <a:ext cx="10002485" cy="68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Ambitie (visie)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775" y="2515866"/>
            <a:ext cx="9359900" cy="4513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b="1" dirty="0" smtClean="0"/>
              <a:t>Een ambitie</a:t>
            </a:r>
            <a:r>
              <a:rPr lang="nl-NL" sz="2400" dirty="0" smtClean="0"/>
              <a:t> </a:t>
            </a:r>
            <a:r>
              <a:rPr lang="nl-NL" sz="2400" dirty="0"/>
              <a:t>beschrijft </a:t>
            </a:r>
            <a:r>
              <a:rPr lang="nl-NL" sz="2400" dirty="0" smtClean="0"/>
              <a:t>de stip op de horizon, de </a:t>
            </a:r>
            <a:r>
              <a:rPr lang="nl-NL" sz="2400" dirty="0"/>
              <a:t>toekomst </a:t>
            </a:r>
            <a:r>
              <a:rPr lang="nl-NL" sz="2400" dirty="0" smtClean="0"/>
              <a:t>waarin </a:t>
            </a:r>
            <a:r>
              <a:rPr lang="nl-NL" sz="2400" dirty="0"/>
              <a:t>specifiek probleem </a:t>
            </a:r>
            <a:r>
              <a:rPr lang="nl-NL" sz="2400" dirty="0" smtClean="0"/>
              <a:t>opgelost is.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 smtClean="0"/>
              <a:t>Een </a:t>
            </a:r>
            <a:r>
              <a:rPr lang="nl-NL" sz="2400" dirty="0"/>
              <a:t>goede </a:t>
            </a:r>
            <a:r>
              <a:rPr lang="nl-NL" sz="2400" dirty="0" smtClean="0"/>
              <a:t>ambitie: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wordt begrepen en gedeeld door inwoners en </a:t>
            </a:r>
            <a:r>
              <a:rPr lang="nl-NL" sz="2400" dirty="0" smtClean="0"/>
              <a:t>professionals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is </a:t>
            </a:r>
            <a:r>
              <a:rPr lang="nl-NL" sz="2400" dirty="0"/>
              <a:t>breed genoeg </a:t>
            </a:r>
            <a:r>
              <a:rPr lang="nl-NL" sz="2400" dirty="0" smtClean="0"/>
              <a:t>voor verschillende perspectieven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is </a:t>
            </a:r>
            <a:r>
              <a:rPr lang="nl-NL" sz="2400" dirty="0"/>
              <a:t>inspirerend </a:t>
            </a:r>
            <a:r>
              <a:rPr lang="nl-NL" sz="2400" dirty="0" smtClean="0"/>
              <a:t>voor betrokkenen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Is gemakkelijk te communiceren – past op een </a:t>
            </a:r>
            <a:r>
              <a:rPr lang="nl-NL" sz="2400" dirty="0" err="1" smtClean="0"/>
              <a:t>t-shirt</a:t>
            </a:r>
            <a:endParaRPr lang="nl-NL" sz="2400" dirty="0"/>
          </a:p>
          <a:p>
            <a:endParaRPr lang="nl-NL" sz="4000" i="1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3869"/>
                </a:solidFill>
              </a:rPr>
              <a:t>Hulpvragen bij het formuleren van een ambitie (visie)</a:t>
            </a:r>
            <a:endParaRPr lang="nl-NL" sz="2800" dirty="0">
              <a:solidFill>
                <a:srgbClr val="00386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74650" y="2367643"/>
            <a:ext cx="9359900" cy="4800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/>
              <a:t>Voor het formuleren van een ambitie helpen de volgende vragen</a:t>
            </a:r>
            <a:r>
              <a:rPr lang="nl-NL" sz="2400" dirty="0" smtClean="0"/>
              <a:t>: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Wat </a:t>
            </a:r>
            <a:r>
              <a:rPr lang="nl-NL" sz="2400" dirty="0"/>
              <a:t>is de stip op de horizon waar we naar toe werken? </a:t>
            </a:r>
            <a:endParaRPr lang="nl-NL" sz="24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Wat </a:t>
            </a:r>
            <a:r>
              <a:rPr lang="nl-NL" sz="2400" dirty="0"/>
              <a:t>willen we dat </a:t>
            </a:r>
            <a:r>
              <a:rPr lang="nl-NL" sz="2400" dirty="0" smtClean="0"/>
              <a:t>er bereikt </a:t>
            </a:r>
            <a:r>
              <a:rPr lang="nl-NL" sz="2400" dirty="0"/>
              <a:t>is over </a:t>
            </a:r>
            <a:r>
              <a:rPr lang="nl-NL" sz="2400" dirty="0" smtClean="0"/>
              <a:t>x </a:t>
            </a:r>
            <a:r>
              <a:rPr lang="nl-NL" sz="2400" dirty="0"/>
              <a:t>jaar </a:t>
            </a:r>
            <a:r>
              <a:rPr lang="nl-NL" sz="2400" dirty="0" smtClean="0"/>
              <a:t>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Waar willen we staan over x jaar?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Met </a:t>
            </a:r>
            <a:r>
              <a:rPr lang="nl-NL" sz="2400" dirty="0"/>
              <a:t>welk succes zijn we tevreden over </a:t>
            </a:r>
            <a:r>
              <a:rPr lang="nl-NL" sz="2400" dirty="0" smtClean="0"/>
              <a:t>x </a:t>
            </a:r>
            <a:r>
              <a:rPr lang="nl-NL" sz="2400" dirty="0"/>
              <a:t>jaar?</a:t>
            </a:r>
          </a:p>
          <a:p>
            <a:pPr>
              <a:lnSpc>
                <a:spcPct val="100000"/>
              </a:lnSpc>
            </a:pPr>
            <a:endParaRPr lang="nl-NL" sz="2400" dirty="0" smtClean="0"/>
          </a:p>
          <a:p>
            <a:pPr>
              <a:lnSpc>
                <a:spcPct val="100000"/>
              </a:lnSpc>
            </a:pPr>
            <a:r>
              <a:rPr lang="nl-NL" sz="2400" dirty="0" smtClean="0"/>
              <a:t>Met </a:t>
            </a:r>
            <a:r>
              <a:rPr lang="nl-NL" sz="2400" dirty="0"/>
              <a:t>andere woorden: wat kunnen we vieren als het programma is </a:t>
            </a:r>
            <a:r>
              <a:rPr lang="nl-NL" sz="2400" dirty="0" smtClean="0"/>
              <a:t>afgerond of </a:t>
            </a:r>
            <a:r>
              <a:rPr lang="nl-NL" sz="2400" dirty="0"/>
              <a:t>aan het einde van een financieringsperiode?</a:t>
            </a:r>
            <a:endParaRPr lang="nl-NL" sz="4000" i="1" dirty="0">
              <a:solidFill>
                <a:srgbClr val="003869"/>
              </a:solidFill>
            </a:endParaRPr>
          </a:p>
        </p:txBody>
      </p:sp>
      <p:pic>
        <p:nvPicPr>
          <p:cNvPr id="6" name="Afbeelding 5" descr="logo-gezon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369695"/>
            <a:ext cx="3279852" cy="1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zondin PowerPoint sjabloon - v2">
  <a:themeElements>
    <a:clrScheme name="Phar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1445"/>
      </a:accent1>
      <a:accent2>
        <a:srgbClr val="14AFE6"/>
      </a:accent2>
      <a:accent3>
        <a:srgbClr val="008D36"/>
      </a:accent3>
      <a:accent4>
        <a:srgbClr val="95C11F"/>
      </a:accent4>
      <a:accent5>
        <a:srgbClr val="F9B233"/>
      </a:accent5>
      <a:accent6>
        <a:srgbClr val="EA5297"/>
      </a:accent6>
      <a:hlink>
        <a:srgbClr val="0563C1"/>
      </a:hlink>
      <a:folHlink>
        <a:srgbClr val="954F72"/>
      </a:folHlink>
    </a:clrScheme>
    <a:fontScheme name="Phar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ros PowerPoint sjabloon - v2.potx" id="{71A0ACAC-68D8-4DD6-B7FC-51450E816579}" vid="{3F5BDD11-4E20-451D-B1F0-6C7F499A4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Gezondin PowerPoint sjabloon - v2</Template>
  <TotalTime>2505</TotalTime>
  <Words>971</Words>
  <Application>Microsoft Office PowerPoint</Application>
  <PresentationFormat>Aangepast</PresentationFormat>
  <Paragraphs>163</Paragraphs>
  <Slides>18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Gezondin PowerPoint sjabloon - v2</vt:lpstr>
      <vt:lpstr>Deelsessie doelen stellen Studiedag Gezond in…13 november 2019  Anneke Hiemstra</vt:lpstr>
      <vt:lpstr>Waarom?</vt:lpstr>
      <vt:lpstr>Wanneer?</vt:lpstr>
      <vt:lpstr>Doelen en meer….</vt:lpstr>
      <vt:lpstr>Dat ziet er zo uit..</vt:lpstr>
      <vt:lpstr>PowerPoint-presentatie</vt:lpstr>
      <vt:lpstr>PowerPoint-presentatie</vt:lpstr>
      <vt:lpstr>Ambitie (visie)</vt:lpstr>
      <vt:lpstr>Hulpvragen bij het formuleren van een ambitie (visie)</vt:lpstr>
      <vt:lpstr>ER-doelen</vt:lpstr>
      <vt:lpstr>Hulpvragen bij het formuleren van ER-doelen</vt:lpstr>
      <vt:lpstr>Categoriseren van doelen</vt:lpstr>
      <vt:lpstr>SMART-formuleren van doelen</vt:lpstr>
      <vt:lpstr>PowerPoint-presentatie</vt:lpstr>
      <vt:lpstr>Wat gaan we doen?</vt:lpstr>
      <vt:lpstr>PowerPoint-presentatie</vt:lpstr>
      <vt:lpstr>PowerPoint-presentatie</vt:lpstr>
      <vt:lpstr>PowerPoint-presentatie</vt:lpstr>
    </vt:vector>
  </TitlesOfParts>
  <Company>Pharos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Administrator</dc:creator>
  <cp:lastModifiedBy>Anneke Hiemstra</cp:lastModifiedBy>
  <cp:revision>259</cp:revision>
  <dcterms:created xsi:type="dcterms:W3CDTF">2014-12-09T21:18:59Z</dcterms:created>
  <dcterms:modified xsi:type="dcterms:W3CDTF">2019-11-08T14:03:22Z</dcterms:modified>
</cp:coreProperties>
</file>